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6" r:id="rId9"/>
    <p:sldId id="268" r:id="rId10"/>
    <p:sldId id="265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300" r:id="rId36"/>
    <p:sldId id="301" r:id="rId37"/>
    <p:sldId id="297" r:id="rId38"/>
    <p:sldId id="298" r:id="rId39"/>
    <p:sldId id="299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79109"/>
    <a:srgbClr val="F6BB00"/>
    <a:srgbClr val="96E11D"/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942" y="-1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042CB-8A99-48BB-B540-26FF2387D1EB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D45EF3C0-16BC-4A68-A935-A75D3362F00B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Phát triển kinh tế x</a:t>
          </a:r>
          <a:r>
            <a:rPr lang="az-Cyrl-AZ" sz="1600" smtClean="0">
              <a:latin typeface="Calibri" pitchFamily="34" charset="0"/>
            </a:rPr>
            <a:t>а</a:t>
          </a:r>
          <a:r>
            <a:rPr lang="vi-VN" sz="1600" smtClean="0">
              <a:latin typeface="Calibri" pitchFamily="34" charset="0"/>
            </a:rPr>
            <a:t>nh là xu hướng tất yếu</a:t>
          </a:r>
          <a:endParaRPr lang="vi-VN" sz="1600">
            <a:latin typeface="Calibri" pitchFamily="34" charset="0"/>
          </a:endParaRPr>
        </a:p>
      </dgm:t>
    </dgm:pt>
    <dgm:pt modelId="{5A9D582E-F859-4DE1-A864-2063691F0B08}" type="parTrans" cxnId="{996780ED-4133-4DB8-BB8F-B9E9242683F0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674F509F-43D1-4B22-B18B-059B53B00817}" type="sibTrans" cxnId="{996780ED-4133-4DB8-BB8F-B9E9242683F0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0CB21193-A559-4521-A463-D8624B23D53E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Việc sử dụng b</a:t>
          </a:r>
          <a:r>
            <a:rPr lang="az-Cyrl-AZ" sz="1600" smtClean="0">
              <a:latin typeface="Calibri" pitchFamily="34" charset="0"/>
            </a:rPr>
            <a:t>ао </a:t>
          </a:r>
          <a:r>
            <a:rPr lang="vi-VN" sz="1600" smtClean="0">
              <a:latin typeface="Calibri" pitchFamily="34" charset="0"/>
            </a:rPr>
            <a:t>bì x</a:t>
          </a:r>
          <a:r>
            <a:rPr lang="az-Cyrl-AZ" sz="1600" smtClean="0">
              <a:latin typeface="Calibri" pitchFamily="34" charset="0"/>
            </a:rPr>
            <a:t>а</a:t>
          </a:r>
          <a:r>
            <a:rPr lang="vi-VN" sz="1600" smtClean="0">
              <a:latin typeface="Calibri" pitchFamily="34" charset="0"/>
            </a:rPr>
            <a:t>nh d</a:t>
          </a:r>
          <a:r>
            <a:rPr lang="az-Cyrl-AZ" sz="1600" smtClean="0">
              <a:latin typeface="Calibri" pitchFamily="34" charset="0"/>
            </a:rPr>
            <a:t>о </a:t>
          </a:r>
          <a:r>
            <a:rPr lang="vi-VN" sz="1600" smtClean="0">
              <a:latin typeface="Calibri" pitchFamily="34" charset="0"/>
            </a:rPr>
            <a:t>b</a:t>
          </a:r>
          <a:r>
            <a:rPr lang="az-Cyrl-AZ" sz="1600" smtClean="0">
              <a:latin typeface="Calibri" pitchFamily="34" charset="0"/>
            </a:rPr>
            <a:t>ао </a:t>
          </a:r>
          <a:r>
            <a:rPr lang="vi-VN" sz="1600" smtClean="0">
              <a:latin typeface="Calibri" pitchFamily="34" charset="0"/>
            </a:rPr>
            <a:t>bì là một yếu tố hữu hình thiết yếu của bất kỳ sản phẩm nào</a:t>
          </a:r>
          <a:endParaRPr lang="vi-VN" sz="1600">
            <a:latin typeface="Calibri" pitchFamily="34" charset="0"/>
          </a:endParaRPr>
        </a:p>
      </dgm:t>
    </dgm:pt>
    <dgm:pt modelId="{E61C633A-7446-444D-8103-F5E0EDDC244A}" type="parTrans" cxnId="{44E38446-744E-49BF-8AAD-02845E2BFAEC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8798C7CA-2B83-4174-A9F6-FCC1603494A2}" type="sibTrans" cxnId="{44E38446-744E-49BF-8AAD-02845E2BFAEC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3F9594F1-1F57-455D-AA91-AFAED438602F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Chưa có nghiên cứu cụ thể về quyết định mua sản phẩm túi PHSH</a:t>
          </a:r>
          <a:endParaRPr lang="vi-VN" sz="1600">
            <a:latin typeface="Calibri" pitchFamily="34" charset="0"/>
          </a:endParaRPr>
        </a:p>
      </dgm:t>
    </dgm:pt>
    <dgm:pt modelId="{A9628B84-98B1-4E00-8247-36BB6D64CC49}" type="parTrans" cxnId="{7BDED4EB-F0ED-4DA4-AA2A-24D3A11D765A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9FFAF50F-A0BE-48FF-B9ED-65B7E8FFBC99}" type="sibTrans" cxnId="{7BDED4EB-F0ED-4DA4-AA2A-24D3A11D765A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BF54333F-8762-487B-889B-4B80A7D1A7FA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Nghiên cứu tại Hà Nội</a:t>
          </a:r>
          <a:endParaRPr lang="vi-VN" sz="1600">
            <a:latin typeface="Calibri" pitchFamily="34" charset="0"/>
          </a:endParaRPr>
        </a:p>
      </dgm:t>
    </dgm:pt>
    <dgm:pt modelId="{21B95DDF-6B46-46BD-9F25-A20D78BD985B}" type="parTrans" cxnId="{AC9094F7-57B0-4073-A375-8598B92B9980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80E38AA3-92BE-4F71-B2FB-497A4D1E2598}" type="sibTrans" cxnId="{AC9094F7-57B0-4073-A375-8598B92B9980}">
      <dgm:prSet/>
      <dgm:spPr/>
      <dgm:t>
        <a:bodyPr/>
        <a:lstStyle/>
        <a:p>
          <a:endParaRPr lang="vi-VN" sz="1600">
            <a:latin typeface="Calibri" pitchFamily="34" charset="0"/>
          </a:endParaRPr>
        </a:p>
      </dgm:t>
    </dgm:pt>
    <dgm:pt modelId="{979645A6-C140-4BC6-A309-0F31225C94E6}" type="pres">
      <dgm:prSet presAssocID="{C31042CB-8A99-48BB-B540-26FF2387D1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0757EF8B-D01A-4116-BDE1-BDD6072B6472}" type="pres">
      <dgm:prSet presAssocID="{D45EF3C0-16BC-4A68-A935-A75D3362F00B}" presName="node" presStyleLbl="node1" presStyleIdx="0" presStyleCnt="4" custScaleX="88667" custScaleY="1923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vi-VN"/>
        </a:p>
      </dgm:t>
    </dgm:pt>
    <dgm:pt modelId="{165EA739-27AD-4EF2-AEBB-96A46735023E}" type="pres">
      <dgm:prSet presAssocID="{674F509F-43D1-4B22-B18B-059B53B00817}" presName="sibTrans" presStyleCnt="0"/>
      <dgm:spPr/>
      <dgm:t>
        <a:bodyPr/>
        <a:lstStyle/>
        <a:p>
          <a:endParaRPr lang="vi-VN"/>
        </a:p>
      </dgm:t>
    </dgm:pt>
    <dgm:pt modelId="{75853418-5C24-44D1-84F2-E5B5AA08CD52}" type="pres">
      <dgm:prSet presAssocID="{0CB21193-A559-4521-A463-D8624B23D53E}" presName="node" presStyleLbl="node1" presStyleIdx="1" presStyleCnt="4" custScaleX="88667" custScaleY="19236" custLinFactNeighborX="-303" custLinFactNeighborY="-11651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vi-VN"/>
        </a:p>
      </dgm:t>
    </dgm:pt>
    <dgm:pt modelId="{A04E5784-C2BE-4E63-80C0-6DE1F725CF9F}" type="pres">
      <dgm:prSet presAssocID="{8798C7CA-2B83-4174-A9F6-FCC1603494A2}" presName="sibTrans" presStyleCnt="0"/>
      <dgm:spPr/>
      <dgm:t>
        <a:bodyPr/>
        <a:lstStyle/>
        <a:p>
          <a:endParaRPr lang="vi-VN"/>
        </a:p>
      </dgm:t>
    </dgm:pt>
    <dgm:pt modelId="{7A77F546-4EE7-4222-850A-79AB06D16347}" type="pres">
      <dgm:prSet presAssocID="{3F9594F1-1F57-455D-AA91-AFAED438602F}" presName="node" presStyleLbl="node1" presStyleIdx="2" presStyleCnt="4" custScaleX="88667" custScaleY="19236" custLinFactNeighborX="-188" custLinFactNeighborY="-22851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vi-VN"/>
        </a:p>
      </dgm:t>
    </dgm:pt>
    <dgm:pt modelId="{FC7EFD19-F210-4012-9A23-8572584E5B4D}" type="pres">
      <dgm:prSet presAssocID="{9FFAF50F-A0BE-48FF-B9ED-65B7E8FFBC99}" presName="sibTrans" presStyleCnt="0"/>
      <dgm:spPr/>
      <dgm:t>
        <a:bodyPr/>
        <a:lstStyle/>
        <a:p>
          <a:endParaRPr lang="vi-VN"/>
        </a:p>
      </dgm:t>
    </dgm:pt>
    <dgm:pt modelId="{80E00D0E-21E2-4B68-A7E6-D64FE109C99D}" type="pres">
      <dgm:prSet presAssocID="{BF54333F-8762-487B-889B-4B80A7D1A7FA}" presName="node" presStyleLbl="node1" presStyleIdx="3" presStyleCnt="4" custScaleX="88667" custScaleY="19236" custLinFactNeighborY="-3380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vi-VN"/>
        </a:p>
      </dgm:t>
    </dgm:pt>
  </dgm:ptLst>
  <dgm:cxnLst>
    <dgm:cxn modelId="{9F39608E-832B-41B7-ADF4-59112AEF7DBA}" type="presOf" srcId="{BF54333F-8762-487B-889B-4B80A7D1A7FA}" destId="{80E00D0E-21E2-4B68-A7E6-D64FE109C99D}" srcOrd="0" destOrd="0" presId="urn:microsoft.com/office/officeart/2005/8/layout/default"/>
    <dgm:cxn modelId="{B589B8AC-8A04-4BCE-A6FA-E4AA4C2FAD8C}" type="presOf" srcId="{0CB21193-A559-4521-A463-D8624B23D53E}" destId="{75853418-5C24-44D1-84F2-E5B5AA08CD52}" srcOrd="0" destOrd="0" presId="urn:microsoft.com/office/officeart/2005/8/layout/default"/>
    <dgm:cxn modelId="{44E38446-744E-49BF-8AAD-02845E2BFAEC}" srcId="{C31042CB-8A99-48BB-B540-26FF2387D1EB}" destId="{0CB21193-A559-4521-A463-D8624B23D53E}" srcOrd="1" destOrd="0" parTransId="{E61C633A-7446-444D-8103-F5E0EDDC244A}" sibTransId="{8798C7CA-2B83-4174-A9F6-FCC1603494A2}"/>
    <dgm:cxn modelId="{76C8F1B0-8FB0-4465-997B-BA94D001424F}" type="presOf" srcId="{D45EF3C0-16BC-4A68-A935-A75D3362F00B}" destId="{0757EF8B-D01A-4116-BDE1-BDD6072B6472}" srcOrd="0" destOrd="0" presId="urn:microsoft.com/office/officeart/2005/8/layout/default"/>
    <dgm:cxn modelId="{996780ED-4133-4DB8-BB8F-B9E9242683F0}" srcId="{C31042CB-8A99-48BB-B540-26FF2387D1EB}" destId="{D45EF3C0-16BC-4A68-A935-A75D3362F00B}" srcOrd="0" destOrd="0" parTransId="{5A9D582E-F859-4DE1-A864-2063691F0B08}" sibTransId="{674F509F-43D1-4B22-B18B-059B53B00817}"/>
    <dgm:cxn modelId="{AC9094F7-57B0-4073-A375-8598B92B9980}" srcId="{C31042CB-8A99-48BB-B540-26FF2387D1EB}" destId="{BF54333F-8762-487B-889B-4B80A7D1A7FA}" srcOrd="3" destOrd="0" parTransId="{21B95DDF-6B46-46BD-9F25-A20D78BD985B}" sibTransId="{80E38AA3-92BE-4F71-B2FB-497A4D1E2598}"/>
    <dgm:cxn modelId="{7BDED4EB-F0ED-4DA4-AA2A-24D3A11D765A}" srcId="{C31042CB-8A99-48BB-B540-26FF2387D1EB}" destId="{3F9594F1-1F57-455D-AA91-AFAED438602F}" srcOrd="2" destOrd="0" parTransId="{A9628B84-98B1-4E00-8247-36BB6D64CC49}" sibTransId="{9FFAF50F-A0BE-48FF-B9ED-65B7E8FFBC99}"/>
    <dgm:cxn modelId="{98DABACE-A558-4A02-AF93-23920279A88A}" type="presOf" srcId="{3F9594F1-1F57-455D-AA91-AFAED438602F}" destId="{7A77F546-4EE7-4222-850A-79AB06D16347}" srcOrd="0" destOrd="0" presId="urn:microsoft.com/office/officeart/2005/8/layout/default"/>
    <dgm:cxn modelId="{853D1474-B689-4565-9DB1-D7688B1C36EE}" type="presOf" srcId="{C31042CB-8A99-48BB-B540-26FF2387D1EB}" destId="{979645A6-C140-4BC6-A309-0F31225C94E6}" srcOrd="0" destOrd="0" presId="urn:microsoft.com/office/officeart/2005/8/layout/default"/>
    <dgm:cxn modelId="{26DCE0CB-11C4-451B-BD03-F4D7E5513D0F}" type="presParOf" srcId="{979645A6-C140-4BC6-A309-0F31225C94E6}" destId="{0757EF8B-D01A-4116-BDE1-BDD6072B6472}" srcOrd="0" destOrd="0" presId="urn:microsoft.com/office/officeart/2005/8/layout/default"/>
    <dgm:cxn modelId="{E21B401F-A582-41B3-BE7B-9A858AD4FE6A}" type="presParOf" srcId="{979645A6-C140-4BC6-A309-0F31225C94E6}" destId="{165EA739-27AD-4EF2-AEBB-96A46735023E}" srcOrd="1" destOrd="0" presId="urn:microsoft.com/office/officeart/2005/8/layout/default"/>
    <dgm:cxn modelId="{A02335C1-8576-49A7-B407-69CF83BDFCEE}" type="presParOf" srcId="{979645A6-C140-4BC6-A309-0F31225C94E6}" destId="{75853418-5C24-44D1-84F2-E5B5AA08CD52}" srcOrd="2" destOrd="0" presId="urn:microsoft.com/office/officeart/2005/8/layout/default"/>
    <dgm:cxn modelId="{3FE8990C-AAD3-414D-9C63-EFF7E7279C33}" type="presParOf" srcId="{979645A6-C140-4BC6-A309-0F31225C94E6}" destId="{A04E5784-C2BE-4E63-80C0-6DE1F725CF9F}" srcOrd="3" destOrd="0" presId="urn:microsoft.com/office/officeart/2005/8/layout/default"/>
    <dgm:cxn modelId="{A9284D9D-9F7D-41C4-A59F-DC3B6ECEEDAA}" type="presParOf" srcId="{979645A6-C140-4BC6-A309-0F31225C94E6}" destId="{7A77F546-4EE7-4222-850A-79AB06D16347}" srcOrd="4" destOrd="0" presId="urn:microsoft.com/office/officeart/2005/8/layout/default"/>
    <dgm:cxn modelId="{B3AD3D48-8C07-4CF5-B00E-8B931C499D73}" type="presParOf" srcId="{979645A6-C140-4BC6-A309-0F31225C94E6}" destId="{FC7EFD19-F210-4012-9A23-8572584E5B4D}" srcOrd="5" destOrd="0" presId="urn:microsoft.com/office/officeart/2005/8/layout/default"/>
    <dgm:cxn modelId="{076CB589-1111-4C11-84A0-02530E31DD2C}" type="presParOf" srcId="{979645A6-C140-4BC6-A309-0F31225C94E6}" destId="{80E00D0E-21E2-4B68-A7E6-D64FE109C99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C584DF-A836-4253-84C6-12905105D69C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DBEF3C5-0E5E-423A-9B8D-070ABF7E2298}">
      <dgm:prSet phldrT="[Text]" custT="1"/>
      <dgm:spPr/>
      <dgm:t>
        <a:bodyPr/>
        <a:lstStyle/>
        <a:p>
          <a:r>
            <a:rPr lang="en-US" sz="1600" smtClean="0">
              <a:latin typeface="+mn-lt"/>
            </a:rPr>
            <a:t>Không tiến hành bước nghiên cứu sơ bộ</a:t>
          </a:r>
          <a:endParaRPr lang="en-US" sz="1600">
            <a:latin typeface="+mn-lt"/>
          </a:endParaRPr>
        </a:p>
      </dgm:t>
    </dgm:pt>
    <dgm:pt modelId="{CBF1BC56-0F1E-43F4-B4AD-601B8A267F12}" type="parTrans" cxnId="{596E821A-74AE-42C7-B265-E53127D3942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90E8C411-E01C-4DAD-A2CE-9675235C9606}" type="sibTrans" cxnId="{596E821A-74AE-42C7-B265-E53127D3942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37B71A12-597E-4C6E-B653-CAA947B8746A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Khảo sát chủ yếu bằng hình thức online</a:t>
          </a:r>
          <a:endParaRPr lang="en-US" sz="1600">
            <a:latin typeface="Calibri" pitchFamily="34" charset="0"/>
          </a:endParaRPr>
        </a:p>
      </dgm:t>
    </dgm:pt>
    <dgm:pt modelId="{6F9F459E-71FA-43F1-BAB3-0C723DD0DD3E}" type="parTrans" cxnId="{7CF26F36-5489-4E72-9468-91322718C70D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4083DA1C-E5F9-46CB-A4AB-A190ECB6BE00}" type="sibTrans" cxnId="{7CF26F36-5489-4E72-9468-91322718C70D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6D8887DC-6784-429F-9711-3D1CC16DE125}">
      <dgm:prSet custT="1"/>
      <dgm:spPr/>
      <dgm:t>
        <a:bodyPr/>
        <a:lstStyle/>
        <a:p>
          <a:r>
            <a:rPr lang="vi-VN" sz="1600">
              <a:latin typeface="Calibri" pitchFamily="34" charset="0"/>
            </a:rPr>
            <a:t>Kết quả nghiên cứu có ý nghĩa thấp</a:t>
          </a:r>
        </a:p>
      </dgm:t>
    </dgm:pt>
    <dgm:pt modelId="{BA063FC8-CB82-4E3B-A885-A12794BAECE8}" type="parTrans" cxnId="{E1D07DD2-9847-478D-B822-EE2FE9220844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03A419FE-D9A5-4A6D-8A1D-C74724490251}" type="sibTrans" cxnId="{E1D07DD2-9847-478D-B822-EE2FE9220844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5FC9BED1-76A5-4D3F-88C6-9182E8969018}">
      <dgm:prSet custT="1"/>
      <dgm:spPr/>
      <dgm:t>
        <a:bodyPr/>
        <a:lstStyle/>
        <a:p>
          <a:r>
            <a:rPr lang="vi-VN" sz="1600">
              <a:latin typeface="Calibri" pitchFamily="34" charset="0"/>
            </a:rPr>
            <a:t>Chỉ đề cập đến 4 yếu tố ảnh hưởng đến </a:t>
          </a:r>
          <a:r>
            <a:rPr lang="vi-VN" sz="1600" smtClean="0">
              <a:latin typeface="Calibri" pitchFamily="34" charset="0"/>
            </a:rPr>
            <a:t>quyết định mua</a:t>
          </a:r>
          <a:endParaRPr lang="vi-VN" sz="1600">
            <a:latin typeface="Calibri" pitchFamily="34" charset="0"/>
          </a:endParaRPr>
        </a:p>
      </dgm:t>
    </dgm:pt>
    <dgm:pt modelId="{7A8102DC-003B-41AD-B2A1-70DB7CCEAD66}" type="parTrans" cxnId="{67655AAB-571D-4B83-AB04-8F2915A48B00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5B64D860-F75F-4518-ACE1-373939D34239}" type="sibTrans" cxnId="{67655AAB-571D-4B83-AB04-8F2915A48B00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0ABFE1CA-F206-44E8-8949-BD09BEB5AA79}">
      <dgm:prSet custT="1"/>
      <dgm:spPr/>
      <dgm:t>
        <a:bodyPr/>
        <a:lstStyle/>
        <a:p>
          <a:r>
            <a:rPr lang="vi-VN" sz="1600">
              <a:latin typeface="Calibri" pitchFamily="34" charset="0"/>
            </a:rPr>
            <a:t>Số lượng mẫu quá nhỏ, chưa có tính đại diện cao </a:t>
          </a:r>
        </a:p>
      </dgm:t>
    </dgm:pt>
    <dgm:pt modelId="{B4E6C1B5-4B82-455F-A46E-A06D6086CF67}" type="parTrans" cxnId="{0A57CA35-3683-45C9-83F3-FB2B8E36A901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6232C901-887B-4161-AE0F-19EDD21F95BF}" type="sibTrans" cxnId="{0A57CA35-3683-45C9-83F3-FB2B8E36A901}">
      <dgm:prSet/>
      <dgm:spPr/>
      <dgm:t>
        <a:bodyPr/>
        <a:lstStyle/>
        <a:p>
          <a:endParaRPr lang="vi-VN" sz="1600">
            <a:latin typeface="+mn-lt"/>
          </a:endParaRPr>
        </a:p>
      </dgm:t>
    </dgm:pt>
    <dgm:pt modelId="{637BEDE2-37A5-4DA0-84EB-9B165D198A85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Hạn chế về thời gian, nhân lực nghiên cứu</a:t>
          </a:r>
          <a:endParaRPr lang="en-US" sz="1600">
            <a:latin typeface="Calibri" pitchFamily="34" charset="0"/>
          </a:endParaRPr>
        </a:p>
      </dgm:t>
    </dgm:pt>
    <dgm:pt modelId="{D70AE013-A162-44F5-B7B9-E92035884B80}" type="parTrans" cxnId="{57A9FD22-4E37-4FDC-AFEF-5927B3259D5A}">
      <dgm:prSet/>
      <dgm:spPr/>
      <dgm:t>
        <a:bodyPr/>
        <a:lstStyle/>
        <a:p>
          <a:endParaRPr lang="vi-VN"/>
        </a:p>
      </dgm:t>
    </dgm:pt>
    <dgm:pt modelId="{2B891776-E683-4E2C-81C6-150A99C971E7}" type="sibTrans" cxnId="{57A9FD22-4E37-4FDC-AFEF-5927B3259D5A}">
      <dgm:prSet/>
      <dgm:spPr/>
      <dgm:t>
        <a:bodyPr/>
        <a:lstStyle/>
        <a:p>
          <a:endParaRPr lang="vi-VN"/>
        </a:p>
      </dgm:t>
    </dgm:pt>
    <dgm:pt modelId="{C09B2F09-49F1-486B-8D60-03880B7534CE}">
      <dgm:prSet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Giải pháp đưa ra chỉ mang tính chất chủ quan</a:t>
          </a:r>
          <a:endParaRPr lang="vi-VN" sz="1600">
            <a:latin typeface="Calibri" pitchFamily="34" charset="0"/>
          </a:endParaRPr>
        </a:p>
      </dgm:t>
    </dgm:pt>
    <dgm:pt modelId="{EB170230-FD9F-4FB2-9A4F-B4DFFDF039DE}" type="parTrans" cxnId="{358C2CF3-EAAE-4848-BBFD-F1BD39CBE788}">
      <dgm:prSet/>
      <dgm:spPr/>
      <dgm:t>
        <a:bodyPr/>
        <a:lstStyle/>
        <a:p>
          <a:endParaRPr lang="vi-VN"/>
        </a:p>
      </dgm:t>
    </dgm:pt>
    <dgm:pt modelId="{E8CB0342-3A94-4730-97C8-840DD463F81E}" type="sibTrans" cxnId="{358C2CF3-EAAE-4848-BBFD-F1BD39CBE788}">
      <dgm:prSet/>
      <dgm:spPr/>
      <dgm:t>
        <a:bodyPr/>
        <a:lstStyle/>
        <a:p>
          <a:endParaRPr lang="vi-VN"/>
        </a:p>
      </dgm:t>
    </dgm:pt>
    <dgm:pt modelId="{247668C0-26FA-41AE-85EA-EC9AE0AAED3C}" type="pres">
      <dgm:prSet presAssocID="{FAC584DF-A836-4253-84C6-12905105D6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A47DA29F-5150-426C-8480-D3A529B069DB}" type="pres">
      <dgm:prSet presAssocID="{EDBEF3C5-0E5E-423A-9B8D-070ABF7E2298}" presName="composite" presStyleCnt="0"/>
      <dgm:spPr/>
    </dgm:pt>
    <dgm:pt modelId="{597DFBC2-99E5-47E1-A6C7-EE5E8B79A5D1}" type="pres">
      <dgm:prSet presAssocID="{EDBEF3C5-0E5E-423A-9B8D-070ABF7E2298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A2E54D2-6948-471C-9F68-B0786052DFF4}" type="pres">
      <dgm:prSet presAssocID="{EDBEF3C5-0E5E-423A-9B8D-070ABF7E2298}" presName="rect2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575EF4B6-21B4-4499-A068-A65374A4DADD}" type="pres">
      <dgm:prSet presAssocID="{90E8C411-E01C-4DAD-A2CE-9675235C9606}" presName="sibTrans" presStyleCnt="0"/>
      <dgm:spPr/>
    </dgm:pt>
    <dgm:pt modelId="{698C7361-5CF8-4244-9E2D-64FC0A440512}" type="pres">
      <dgm:prSet presAssocID="{37B71A12-597E-4C6E-B653-CAA947B8746A}" presName="composite" presStyleCnt="0"/>
      <dgm:spPr/>
    </dgm:pt>
    <dgm:pt modelId="{2592EE9E-461A-4D1A-B7D6-E5A55021546B}" type="pres">
      <dgm:prSet presAssocID="{37B71A12-597E-4C6E-B653-CAA947B8746A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C3CDD5B-470C-4F54-BB84-EBC8FD91C66B}" type="pres">
      <dgm:prSet presAssocID="{37B71A12-597E-4C6E-B653-CAA947B8746A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FB744603-CD39-4E0F-9B8F-BEEBC975C8B3}" type="pres">
      <dgm:prSet presAssocID="{4083DA1C-E5F9-46CB-A4AB-A190ECB6BE00}" presName="sibTrans" presStyleCnt="0"/>
      <dgm:spPr/>
    </dgm:pt>
    <dgm:pt modelId="{3493B695-7F39-4CF3-B843-FB6726F90B71}" type="pres">
      <dgm:prSet presAssocID="{637BEDE2-37A5-4DA0-84EB-9B165D198A85}" presName="composite" presStyleCnt="0"/>
      <dgm:spPr/>
    </dgm:pt>
    <dgm:pt modelId="{2B0D6469-D0CF-4145-B79B-6D69053DA44A}" type="pres">
      <dgm:prSet presAssocID="{637BEDE2-37A5-4DA0-84EB-9B165D198A85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8CA8DCF-6DA1-44F4-BABF-3879A89CA32A}" type="pres">
      <dgm:prSet presAssocID="{637BEDE2-37A5-4DA0-84EB-9B165D198A85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3688C356-647B-4374-BBD1-B1BFE4015180}" type="pres">
      <dgm:prSet presAssocID="{2B891776-E683-4E2C-81C6-150A99C971E7}" presName="sibTrans" presStyleCnt="0"/>
      <dgm:spPr/>
    </dgm:pt>
    <dgm:pt modelId="{9E2EFF7F-EB97-4C1F-9324-924E22DD0A84}" type="pres">
      <dgm:prSet presAssocID="{5FC9BED1-76A5-4D3F-88C6-9182E8969018}" presName="composite" presStyleCnt="0"/>
      <dgm:spPr/>
    </dgm:pt>
    <dgm:pt modelId="{9643BA12-A8E2-42FA-B16B-95BAB14A0D48}" type="pres">
      <dgm:prSet presAssocID="{5FC9BED1-76A5-4D3F-88C6-9182E8969018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8F4C2D3-C5F7-421E-A9E1-E2974228ECCD}" type="pres">
      <dgm:prSet presAssocID="{5FC9BED1-76A5-4D3F-88C6-9182E8969018}" presName="rect2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35E4E2A8-756A-4FB5-88F7-0B109E2BBB35}" type="pres">
      <dgm:prSet presAssocID="{5B64D860-F75F-4518-ACE1-373939D34239}" presName="sibTrans" presStyleCnt="0"/>
      <dgm:spPr/>
    </dgm:pt>
    <dgm:pt modelId="{CB185C9C-C468-459E-8109-165E406B50C9}" type="pres">
      <dgm:prSet presAssocID="{0ABFE1CA-F206-44E8-8949-BD09BEB5AA79}" presName="composite" presStyleCnt="0"/>
      <dgm:spPr/>
    </dgm:pt>
    <dgm:pt modelId="{B392B9E0-5AE1-443C-BB27-602AB73D4A1D}" type="pres">
      <dgm:prSet presAssocID="{0ABFE1CA-F206-44E8-8949-BD09BEB5AA79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387DBD8-723E-401C-B62F-635B512F1A4A}" type="pres">
      <dgm:prSet presAssocID="{0ABFE1CA-F206-44E8-8949-BD09BEB5AA79}" presName="rect2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804A52EA-1F67-4E6E-AF6A-76FC141371CF}" type="pres">
      <dgm:prSet presAssocID="{6232C901-887B-4161-AE0F-19EDD21F95BF}" presName="sibTrans" presStyleCnt="0"/>
      <dgm:spPr/>
    </dgm:pt>
    <dgm:pt modelId="{7E5340F1-1138-41B2-969D-EC23B713086E}" type="pres">
      <dgm:prSet presAssocID="{6D8887DC-6784-429F-9711-3D1CC16DE125}" presName="composite" presStyleCnt="0"/>
      <dgm:spPr/>
    </dgm:pt>
    <dgm:pt modelId="{BA86CAFD-0674-4E17-84DE-501069D45F60}" type="pres">
      <dgm:prSet presAssocID="{6D8887DC-6784-429F-9711-3D1CC16DE125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D696D3A-9DDE-4A93-B93B-B0349CA83BD7}" type="pres">
      <dgm:prSet presAssocID="{6D8887DC-6784-429F-9711-3D1CC16DE125}" presName="rect2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vi-VN"/>
        </a:p>
      </dgm:t>
    </dgm:pt>
    <dgm:pt modelId="{91A9E06C-E2D5-4CCC-A121-14CCE22075A4}" type="pres">
      <dgm:prSet presAssocID="{03A419FE-D9A5-4A6D-8A1D-C74724490251}" presName="sibTrans" presStyleCnt="0"/>
      <dgm:spPr/>
    </dgm:pt>
    <dgm:pt modelId="{B588308C-5671-4639-9618-A8DC63787233}" type="pres">
      <dgm:prSet presAssocID="{C09B2F09-49F1-486B-8D60-03880B7534CE}" presName="composite" presStyleCnt="0"/>
      <dgm:spPr/>
    </dgm:pt>
    <dgm:pt modelId="{8B5E177C-2F40-4BB8-B70E-0BEB5CFBC120}" type="pres">
      <dgm:prSet presAssocID="{C09B2F09-49F1-486B-8D60-03880B7534CE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96B4754-CC20-48D5-8043-37FA36A3F546}" type="pres">
      <dgm:prSet presAssocID="{C09B2F09-49F1-486B-8D60-03880B7534CE}" presName="rect2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vi-VN"/>
        </a:p>
      </dgm:t>
    </dgm:pt>
  </dgm:ptLst>
  <dgm:cxnLst>
    <dgm:cxn modelId="{3635625E-B94E-4CB1-BAF2-0A29B788C079}" type="presOf" srcId="{EDBEF3C5-0E5E-423A-9B8D-070ABF7E2298}" destId="{597DFBC2-99E5-47E1-A6C7-EE5E8B79A5D1}" srcOrd="0" destOrd="0" presId="urn:microsoft.com/office/officeart/2008/layout/PictureStrips"/>
    <dgm:cxn modelId="{726EC094-95D7-48FA-ADD5-AD27BEDB1058}" type="presOf" srcId="{637BEDE2-37A5-4DA0-84EB-9B165D198A85}" destId="{2B0D6469-D0CF-4145-B79B-6D69053DA44A}" srcOrd="0" destOrd="0" presId="urn:microsoft.com/office/officeart/2008/layout/PictureStrips"/>
    <dgm:cxn modelId="{774CCFEE-301D-4620-B122-DCB0E4C59969}" type="presOf" srcId="{0ABFE1CA-F206-44E8-8949-BD09BEB5AA79}" destId="{B392B9E0-5AE1-443C-BB27-602AB73D4A1D}" srcOrd="0" destOrd="0" presId="urn:microsoft.com/office/officeart/2008/layout/PictureStrips"/>
    <dgm:cxn modelId="{E1D07DD2-9847-478D-B822-EE2FE9220844}" srcId="{FAC584DF-A836-4253-84C6-12905105D69C}" destId="{6D8887DC-6784-429F-9711-3D1CC16DE125}" srcOrd="5" destOrd="0" parTransId="{BA063FC8-CB82-4E3B-A885-A12794BAECE8}" sibTransId="{03A419FE-D9A5-4A6D-8A1D-C74724490251}"/>
    <dgm:cxn modelId="{358C2CF3-EAAE-4848-BBFD-F1BD39CBE788}" srcId="{FAC584DF-A836-4253-84C6-12905105D69C}" destId="{C09B2F09-49F1-486B-8D60-03880B7534CE}" srcOrd="6" destOrd="0" parTransId="{EB170230-FD9F-4FB2-9A4F-B4DFFDF039DE}" sibTransId="{E8CB0342-3A94-4730-97C8-840DD463F81E}"/>
    <dgm:cxn modelId="{9FB45BC0-B450-418B-AB2F-6C46584F1C45}" type="presOf" srcId="{C09B2F09-49F1-486B-8D60-03880B7534CE}" destId="{8B5E177C-2F40-4BB8-B70E-0BEB5CFBC120}" srcOrd="0" destOrd="0" presId="urn:microsoft.com/office/officeart/2008/layout/PictureStrips"/>
    <dgm:cxn modelId="{67655AAB-571D-4B83-AB04-8F2915A48B00}" srcId="{FAC584DF-A836-4253-84C6-12905105D69C}" destId="{5FC9BED1-76A5-4D3F-88C6-9182E8969018}" srcOrd="3" destOrd="0" parTransId="{7A8102DC-003B-41AD-B2A1-70DB7CCEAD66}" sibTransId="{5B64D860-F75F-4518-ACE1-373939D34239}"/>
    <dgm:cxn modelId="{41DBED21-7113-479E-B32C-DDAD8FDAA50C}" type="presOf" srcId="{37B71A12-597E-4C6E-B653-CAA947B8746A}" destId="{2592EE9E-461A-4D1A-B7D6-E5A55021546B}" srcOrd="0" destOrd="0" presId="urn:microsoft.com/office/officeart/2008/layout/PictureStrips"/>
    <dgm:cxn modelId="{596E821A-74AE-42C7-B265-E53127D39424}" srcId="{FAC584DF-A836-4253-84C6-12905105D69C}" destId="{EDBEF3C5-0E5E-423A-9B8D-070ABF7E2298}" srcOrd="0" destOrd="0" parTransId="{CBF1BC56-0F1E-43F4-B4AD-601B8A267F12}" sibTransId="{90E8C411-E01C-4DAD-A2CE-9675235C9606}"/>
    <dgm:cxn modelId="{7CF26F36-5489-4E72-9468-91322718C70D}" srcId="{FAC584DF-A836-4253-84C6-12905105D69C}" destId="{37B71A12-597E-4C6E-B653-CAA947B8746A}" srcOrd="1" destOrd="0" parTransId="{6F9F459E-71FA-43F1-BAB3-0C723DD0DD3E}" sibTransId="{4083DA1C-E5F9-46CB-A4AB-A190ECB6BE00}"/>
    <dgm:cxn modelId="{77EBF3E4-1759-4A01-9415-E683DD2C6E8A}" type="presOf" srcId="{5FC9BED1-76A5-4D3F-88C6-9182E8969018}" destId="{9643BA12-A8E2-42FA-B16B-95BAB14A0D48}" srcOrd="0" destOrd="0" presId="urn:microsoft.com/office/officeart/2008/layout/PictureStrips"/>
    <dgm:cxn modelId="{CFB1E514-A654-49C7-A881-39ECD62AA50B}" type="presOf" srcId="{6D8887DC-6784-429F-9711-3D1CC16DE125}" destId="{BA86CAFD-0674-4E17-84DE-501069D45F60}" srcOrd="0" destOrd="0" presId="urn:microsoft.com/office/officeart/2008/layout/PictureStrips"/>
    <dgm:cxn modelId="{9433DCED-0375-48B8-8EB9-8D48B90F6B7B}" type="presOf" srcId="{FAC584DF-A836-4253-84C6-12905105D69C}" destId="{247668C0-26FA-41AE-85EA-EC9AE0AAED3C}" srcOrd="0" destOrd="0" presId="urn:microsoft.com/office/officeart/2008/layout/PictureStrips"/>
    <dgm:cxn modelId="{57A9FD22-4E37-4FDC-AFEF-5927B3259D5A}" srcId="{FAC584DF-A836-4253-84C6-12905105D69C}" destId="{637BEDE2-37A5-4DA0-84EB-9B165D198A85}" srcOrd="2" destOrd="0" parTransId="{D70AE013-A162-44F5-B7B9-E92035884B80}" sibTransId="{2B891776-E683-4E2C-81C6-150A99C971E7}"/>
    <dgm:cxn modelId="{0A57CA35-3683-45C9-83F3-FB2B8E36A901}" srcId="{FAC584DF-A836-4253-84C6-12905105D69C}" destId="{0ABFE1CA-F206-44E8-8949-BD09BEB5AA79}" srcOrd="4" destOrd="0" parTransId="{B4E6C1B5-4B82-455F-A46E-A06D6086CF67}" sibTransId="{6232C901-887B-4161-AE0F-19EDD21F95BF}"/>
    <dgm:cxn modelId="{49F01E48-26BD-42ED-9BFE-FC71B662179A}" type="presParOf" srcId="{247668C0-26FA-41AE-85EA-EC9AE0AAED3C}" destId="{A47DA29F-5150-426C-8480-D3A529B069DB}" srcOrd="0" destOrd="0" presId="urn:microsoft.com/office/officeart/2008/layout/PictureStrips"/>
    <dgm:cxn modelId="{FD508B28-9145-403E-A4C4-7E4DA0AF521D}" type="presParOf" srcId="{A47DA29F-5150-426C-8480-D3A529B069DB}" destId="{597DFBC2-99E5-47E1-A6C7-EE5E8B79A5D1}" srcOrd="0" destOrd="0" presId="urn:microsoft.com/office/officeart/2008/layout/PictureStrips"/>
    <dgm:cxn modelId="{0DE47813-9446-48F6-A7CC-D7FFDD6F6694}" type="presParOf" srcId="{A47DA29F-5150-426C-8480-D3A529B069DB}" destId="{FA2E54D2-6948-471C-9F68-B0786052DFF4}" srcOrd="1" destOrd="0" presId="urn:microsoft.com/office/officeart/2008/layout/PictureStrips"/>
    <dgm:cxn modelId="{45C93843-339C-4F24-8B80-D87B9EAA83CB}" type="presParOf" srcId="{247668C0-26FA-41AE-85EA-EC9AE0AAED3C}" destId="{575EF4B6-21B4-4499-A068-A65374A4DADD}" srcOrd="1" destOrd="0" presId="urn:microsoft.com/office/officeart/2008/layout/PictureStrips"/>
    <dgm:cxn modelId="{D31CF0F4-4122-474A-A6C1-91CB3D63B1FD}" type="presParOf" srcId="{247668C0-26FA-41AE-85EA-EC9AE0AAED3C}" destId="{698C7361-5CF8-4244-9E2D-64FC0A440512}" srcOrd="2" destOrd="0" presId="urn:microsoft.com/office/officeart/2008/layout/PictureStrips"/>
    <dgm:cxn modelId="{0C85DD8F-84D6-4165-ADCD-D7229107CF40}" type="presParOf" srcId="{698C7361-5CF8-4244-9E2D-64FC0A440512}" destId="{2592EE9E-461A-4D1A-B7D6-E5A55021546B}" srcOrd="0" destOrd="0" presId="urn:microsoft.com/office/officeart/2008/layout/PictureStrips"/>
    <dgm:cxn modelId="{C49BE449-D5F7-4B4D-9F1B-F7BB47893D3A}" type="presParOf" srcId="{698C7361-5CF8-4244-9E2D-64FC0A440512}" destId="{5C3CDD5B-470C-4F54-BB84-EBC8FD91C66B}" srcOrd="1" destOrd="0" presId="urn:microsoft.com/office/officeart/2008/layout/PictureStrips"/>
    <dgm:cxn modelId="{62221021-9D02-402F-998B-1DC86E82830F}" type="presParOf" srcId="{247668C0-26FA-41AE-85EA-EC9AE0AAED3C}" destId="{FB744603-CD39-4E0F-9B8F-BEEBC975C8B3}" srcOrd="3" destOrd="0" presId="urn:microsoft.com/office/officeart/2008/layout/PictureStrips"/>
    <dgm:cxn modelId="{BE8BB66B-6665-49FC-A6E8-87AB777D063B}" type="presParOf" srcId="{247668C0-26FA-41AE-85EA-EC9AE0AAED3C}" destId="{3493B695-7F39-4CF3-B843-FB6726F90B71}" srcOrd="4" destOrd="0" presId="urn:microsoft.com/office/officeart/2008/layout/PictureStrips"/>
    <dgm:cxn modelId="{F572F02A-A16A-4102-A09C-F6EE51FA4F8A}" type="presParOf" srcId="{3493B695-7F39-4CF3-B843-FB6726F90B71}" destId="{2B0D6469-D0CF-4145-B79B-6D69053DA44A}" srcOrd="0" destOrd="0" presId="urn:microsoft.com/office/officeart/2008/layout/PictureStrips"/>
    <dgm:cxn modelId="{6EADD2C1-7B08-404C-8C2A-3F9819C359CC}" type="presParOf" srcId="{3493B695-7F39-4CF3-B843-FB6726F90B71}" destId="{28CA8DCF-6DA1-44F4-BABF-3879A89CA32A}" srcOrd="1" destOrd="0" presId="urn:microsoft.com/office/officeart/2008/layout/PictureStrips"/>
    <dgm:cxn modelId="{42C4DCD4-C62E-4849-B044-E000F5161AE9}" type="presParOf" srcId="{247668C0-26FA-41AE-85EA-EC9AE0AAED3C}" destId="{3688C356-647B-4374-BBD1-B1BFE4015180}" srcOrd="5" destOrd="0" presId="urn:microsoft.com/office/officeart/2008/layout/PictureStrips"/>
    <dgm:cxn modelId="{4815F4C5-ABED-486E-8D57-3B0B9FD61735}" type="presParOf" srcId="{247668C0-26FA-41AE-85EA-EC9AE0AAED3C}" destId="{9E2EFF7F-EB97-4C1F-9324-924E22DD0A84}" srcOrd="6" destOrd="0" presId="urn:microsoft.com/office/officeart/2008/layout/PictureStrips"/>
    <dgm:cxn modelId="{DC6878AF-F95D-4CEA-9606-A7A96C9EE3F9}" type="presParOf" srcId="{9E2EFF7F-EB97-4C1F-9324-924E22DD0A84}" destId="{9643BA12-A8E2-42FA-B16B-95BAB14A0D48}" srcOrd="0" destOrd="0" presId="urn:microsoft.com/office/officeart/2008/layout/PictureStrips"/>
    <dgm:cxn modelId="{D8FF9161-6647-4189-8354-EE23CD2AE53C}" type="presParOf" srcId="{9E2EFF7F-EB97-4C1F-9324-924E22DD0A84}" destId="{D8F4C2D3-C5F7-421E-A9E1-E2974228ECCD}" srcOrd="1" destOrd="0" presId="urn:microsoft.com/office/officeart/2008/layout/PictureStrips"/>
    <dgm:cxn modelId="{226D251A-3D06-4753-AEA0-54129177CBF3}" type="presParOf" srcId="{247668C0-26FA-41AE-85EA-EC9AE0AAED3C}" destId="{35E4E2A8-756A-4FB5-88F7-0B109E2BBB35}" srcOrd="7" destOrd="0" presId="urn:microsoft.com/office/officeart/2008/layout/PictureStrips"/>
    <dgm:cxn modelId="{8E051944-8906-40E6-A960-50E52A41768A}" type="presParOf" srcId="{247668C0-26FA-41AE-85EA-EC9AE0AAED3C}" destId="{CB185C9C-C468-459E-8109-165E406B50C9}" srcOrd="8" destOrd="0" presId="urn:microsoft.com/office/officeart/2008/layout/PictureStrips"/>
    <dgm:cxn modelId="{D2DA2172-5C0D-4DA0-B2BB-7E2B60F07388}" type="presParOf" srcId="{CB185C9C-C468-459E-8109-165E406B50C9}" destId="{B392B9E0-5AE1-443C-BB27-602AB73D4A1D}" srcOrd="0" destOrd="0" presId="urn:microsoft.com/office/officeart/2008/layout/PictureStrips"/>
    <dgm:cxn modelId="{0645B775-968D-478B-B79E-EEAB9EB98410}" type="presParOf" srcId="{CB185C9C-C468-459E-8109-165E406B50C9}" destId="{2387DBD8-723E-401C-B62F-635B512F1A4A}" srcOrd="1" destOrd="0" presId="urn:microsoft.com/office/officeart/2008/layout/PictureStrips"/>
    <dgm:cxn modelId="{29664CDE-BEBC-49A6-B683-957955A18D41}" type="presParOf" srcId="{247668C0-26FA-41AE-85EA-EC9AE0AAED3C}" destId="{804A52EA-1F67-4E6E-AF6A-76FC141371CF}" srcOrd="9" destOrd="0" presId="urn:microsoft.com/office/officeart/2008/layout/PictureStrips"/>
    <dgm:cxn modelId="{DC002101-6206-4AD1-80E9-88A22D7A164F}" type="presParOf" srcId="{247668C0-26FA-41AE-85EA-EC9AE0AAED3C}" destId="{7E5340F1-1138-41B2-969D-EC23B713086E}" srcOrd="10" destOrd="0" presId="urn:microsoft.com/office/officeart/2008/layout/PictureStrips"/>
    <dgm:cxn modelId="{E1CAA31F-F4EC-405F-952D-A391DF41AAE1}" type="presParOf" srcId="{7E5340F1-1138-41B2-969D-EC23B713086E}" destId="{BA86CAFD-0674-4E17-84DE-501069D45F60}" srcOrd="0" destOrd="0" presId="urn:microsoft.com/office/officeart/2008/layout/PictureStrips"/>
    <dgm:cxn modelId="{7A0652DA-7AB1-4314-8EF4-28C394F5419E}" type="presParOf" srcId="{7E5340F1-1138-41B2-969D-EC23B713086E}" destId="{FD696D3A-9DDE-4A93-B93B-B0349CA83BD7}" srcOrd="1" destOrd="0" presId="urn:microsoft.com/office/officeart/2008/layout/PictureStrips"/>
    <dgm:cxn modelId="{ABDB4801-94F2-4EE7-A9EE-717C0577D654}" type="presParOf" srcId="{247668C0-26FA-41AE-85EA-EC9AE0AAED3C}" destId="{91A9E06C-E2D5-4CCC-A121-14CCE22075A4}" srcOrd="11" destOrd="0" presId="urn:microsoft.com/office/officeart/2008/layout/PictureStrips"/>
    <dgm:cxn modelId="{F65B94B5-B35C-42DD-B0E5-F180B9E0225F}" type="presParOf" srcId="{247668C0-26FA-41AE-85EA-EC9AE0AAED3C}" destId="{B588308C-5671-4639-9618-A8DC63787233}" srcOrd="12" destOrd="0" presId="urn:microsoft.com/office/officeart/2008/layout/PictureStrips"/>
    <dgm:cxn modelId="{67C76063-0573-48F2-B37D-0532A5FB3F83}" type="presParOf" srcId="{B588308C-5671-4639-9618-A8DC63787233}" destId="{8B5E177C-2F40-4BB8-B70E-0BEB5CFBC120}" srcOrd="0" destOrd="0" presId="urn:microsoft.com/office/officeart/2008/layout/PictureStrips"/>
    <dgm:cxn modelId="{CA235496-5645-47A2-8C98-64C894A454F3}" type="presParOf" srcId="{B588308C-5671-4639-9618-A8DC63787233}" destId="{996B4754-CC20-48D5-8043-37FA36A3F54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DBE43A-E917-4629-A829-76C6AB1E29FF}" type="doc">
      <dgm:prSet loTypeId="urn:diagrams.loki3.com/BracketList+Icon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B5887FFA-57A3-4ED4-8E40-B11154CFCB1D}">
      <dgm:prSet phldrT="[Text]" custT="1"/>
      <dgm:spPr/>
      <dgm:t>
        <a:bodyPr/>
        <a:lstStyle/>
        <a:p>
          <a:pPr algn="ctr"/>
          <a:r>
            <a:rPr lang="en-US" sz="1600" b="1" i="1" smtClean="0">
              <a:solidFill>
                <a:srgbClr val="F79109"/>
              </a:solidFill>
              <a:latin typeface="+mn-lt"/>
            </a:rPr>
            <a:t>Về mặt thực tiễn</a:t>
          </a:r>
          <a:endParaRPr lang="vi-VN" sz="1600" b="1" i="1">
            <a:solidFill>
              <a:srgbClr val="F79109"/>
            </a:solidFill>
            <a:latin typeface="+mn-lt"/>
          </a:endParaRPr>
        </a:p>
      </dgm:t>
    </dgm:pt>
    <dgm:pt modelId="{3AEA7D3F-83EB-487D-9AA2-276D36ED4AC7}" type="parTrans" cxnId="{B6E0CA51-D2CC-49DD-932A-1B33C2B58D93}">
      <dgm:prSet/>
      <dgm:spPr/>
      <dgm:t>
        <a:bodyPr/>
        <a:lstStyle/>
        <a:p>
          <a:endParaRPr lang="vi-VN"/>
        </a:p>
      </dgm:t>
    </dgm:pt>
    <dgm:pt modelId="{2B16F272-A187-4759-B9DD-134C9283F8F7}" type="sibTrans" cxnId="{B6E0CA51-D2CC-49DD-932A-1B33C2B58D93}">
      <dgm:prSet/>
      <dgm:spPr/>
      <dgm:t>
        <a:bodyPr/>
        <a:lstStyle/>
        <a:p>
          <a:endParaRPr lang="vi-VN"/>
        </a:p>
      </dgm:t>
    </dgm:pt>
    <dgm:pt modelId="{AC02101B-1F28-4D62-8FC6-87942FBE86CF}">
      <dgm:prSet phldrT="[Text]" custT="1"/>
      <dgm:spPr/>
      <dgm:t>
        <a:bodyPr/>
        <a:lstStyle/>
        <a:p>
          <a:r>
            <a:rPr lang="vi-VN" sz="1600" b="0" smtClean="0">
              <a:latin typeface="Calibri" pitchFamily="34" charset="0"/>
            </a:rPr>
            <a:t>Nghiên cứu tại Hà Nội</a:t>
          </a:r>
          <a:endParaRPr lang="vi-VN" sz="1600" b="0">
            <a:latin typeface="Calibri" pitchFamily="34" charset="0"/>
          </a:endParaRPr>
        </a:p>
      </dgm:t>
    </dgm:pt>
    <dgm:pt modelId="{741FC1E8-937F-4AE3-8AFA-DB3DFF14DC55}" type="parTrans" cxnId="{44DA4360-45B5-495B-8089-7878A337DFC4}">
      <dgm:prSet/>
      <dgm:spPr/>
      <dgm:t>
        <a:bodyPr/>
        <a:lstStyle/>
        <a:p>
          <a:endParaRPr lang="vi-VN"/>
        </a:p>
      </dgm:t>
    </dgm:pt>
    <dgm:pt modelId="{3E2B478B-BB2E-4649-BF60-9F0896CD800D}" type="sibTrans" cxnId="{44DA4360-45B5-495B-8089-7878A337DFC4}">
      <dgm:prSet/>
      <dgm:spPr/>
      <dgm:t>
        <a:bodyPr/>
        <a:lstStyle/>
        <a:p>
          <a:endParaRPr lang="vi-VN"/>
        </a:p>
      </dgm:t>
    </dgm:pt>
    <dgm:pt modelId="{9F52C093-0BAE-4B57-9FD9-C6BD854E7567}">
      <dgm:prSet phldrT="[Text]" custT="1"/>
      <dgm:spPr/>
      <dgm:t>
        <a:bodyPr/>
        <a:lstStyle/>
        <a:p>
          <a:pPr algn="ctr"/>
          <a:r>
            <a:rPr lang="en-US" sz="1600" b="1" i="1" smtClean="0">
              <a:solidFill>
                <a:srgbClr val="F79109"/>
              </a:solidFill>
              <a:latin typeface="+mn-lt"/>
            </a:rPr>
            <a:t>Cơ sở lý luận</a:t>
          </a:r>
          <a:endParaRPr lang="vi-VN" sz="1600" b="1" i="1">
            <a:solidFill>
              <a:srgbClr val="F79109"/>
            </a:solidFill>
            <a:latin typeface="+mn-lt"/>
          </a:endParaRPr>
        </a:p>
      </dgm:t>
    </dgm:pt>
    <dgm:pt modelId="{FD5ADB06-00C4-4673-84DD-6E4F478B0F4C}" type="parTrans" cxnId="{EDC321A8-D4D3-4C64-AC04-142F3D7A062F}">
      <dgm:prSet/>
      <dgm:spPr/>
      <dgm:t>
        <a:bodyPr/>
        <a:lstStyle/>
        <a:p>
          <a:endParaRPr lang="vi-VN"/>
        </a:p>
      </dgm:t>
    </dgm:pt>
    <dgm:pt modelId="{960497B6-635E-4426-8CD3-FA30D29012B5}" type="sibTrans" cxnId="{EDC321A8-D4D3-4C64-AC04-142F3D7A062F}">
      <dgm:prSet/>
      <dgm:spPr/>
      <dgm:t>
        <a:bodyPr/>
        <a:lstStyle/>
        <a:p>
          <a:endParaRPr lang="vi-VN"/>
        </a:p>
      </dgm:t>
    </dgm:pt>
    <dgm:pt modelId="{35FC017F-5E9D-457F-97F5-005CA47356D5}">
      <dgm:prSet phldrT="[Text]" custT="1"/>
      <dgm:spPr/>
      <dgm:t>
        <a:bodyPr/>
        <a:lstStyle/>
        <a:p>
          <a:pPr algn="ctr"/>
          <a:r>
            <a:rPr lang="en-US" sz="1600" b="1" i="1" smtClean="0">
              <a:solidFill>
                <a:srgbClr val="F79109"/>
              </a:solidFill>
              <a:latin typeface="+mn-lt"/>
            </a:rPr>
            <a:t>Khoảng trống thứ nhất</a:t>
          </a:r>
          <a:endParaRPr lang="vi-VN" sz="1600" b="1" i="1">
            <a:solidFill>
              <a:srgbClr val="F79109"/>
            </a:solidFill>
            <a:latin typeface="+mn-lt"/>
          </a:endParaRPr>
        </a:p>
      </dgm:t>
    </dgm:pt>
    <dgm:pt modelId="{42E527A9-2F44-4E2E-AD89-DFCAD9ED47EB}" type="parTrans" cxnId="{881E9F51-8973-43B9-9C9E-A88EF2EB3FF4}">
      <dgm:prSet/>
      <dgm:spPr/>
      <dgm:t>
        <a:bodyPr/>
        <a:lstStyle/>
        <a:p>
          <a:endParaRPr lang="vi-VN"/>
        </a:p>
      </dgm:t>
    </dgm:pt>
    <dgm:pt modelId="{5C10A386-CC7F-4E58-A735-EEF98DAC4C5C}" type="sibTrans" cxnId="{881E9F51-8973-43B9-9C9E-A88EF2EB3FF4}">
      <dgm:prSet/>
      <dgm:spPr/>
      <dgm:t>
        <a:bodyPr/>
        <a:lstStyle/>
        <a:p>
          <a:endParaRPr lang="vi-VN"/>
        </a:p>
      </dgm:t>
    </dgm:pt>
    <dgm:pt modelId="{44241A3A-6CA8-445B-BC50-40A9513AC3EB}">
      <dgm:prSet custT="1"/>
      <dgm:spPr/>
      <dgm:t>
        <a:bodyPr/>
        <a:lstStyle/>
        <a:p>
          <a:r>
            <a:rPr lang="vi-VN" sz="1600" b="0" smtClean="0">
              <a:latin typeface="Calibri" pitchFamily="34" charset="0"/>
            </a:rPr>
            <a:t>Mô hình nghiên cứu: quan điểm của Philip Kotler (2009), quan điểm của William D.Perreault và các cộng sự (2008) </a:t>
          </a:r>
          <a:endParaRPr lang="vi-VN" sz="1600" b="0">
            <a:latin typeface="Calibri" pitchFamily="34" charset="0"/>
          </a:endParaRPr>
        </a:p>
      </dgm:t>
    </dgm:pt>
    <dgm:pt modelId="{FB663CC8-DCE2-4415-9AC1-480C3580EDDB}" type="parTrans" cxnId="{AF30A2A1-2D15-469C-9059-ECC83E43AFBC}">
      <dgm:prSet/>
      <dgm:spPr/>
      <dgm:t>
        <a:bodyPr/>
        <a:lstStyle/>
        <a:p>
          <a:endParaRPr lang="vi-VN"/>
        </a:p>
      </dgm:t>
    </dgm:pt>
    <dgm:pt modelId="{2945EADB-6EB0-412C-8B5F-DA0506EC7D21}" type="sibTrans" cxnId="{AF30A2A1-2D15-469C-9059-ECC83E43AFBC}">
      <dgm:prSet/>
      <dgm:spPr/>
      <dgm:t>
        <a:bodyPr/>
        <a:lstStyle/>
        <a:p>
          <a:endParaRPr lang="vi-VN"/>
        </a:p>
      </dgm:t>
    </dgm:pt>
    <dgm:pt modelId="{E39D12AF-D5C7-415E-B9B2-59D2FF13DE52}">
      <dgm:prSet phldrT="[Text]" custT="1"/>
      <dgm:spPr/>
      <dgm:t>
        <a:bodyPr/>
        <a:lstStyle/>
        <a:p>
          <a:r>
            <a:rPr lang="vi-VN" sz="1600" b="0" smtClean="0">
              <a:latin typeface="Calibri" pitchFamily="34" charset="0"/>
            </a:rPr>
            <a:t>Chủ yếu: hành vi tiêu dùng, ý định tiêu dùng, hành vi mua... của bao bì xanh</a:t>
          </a:r>
          <a:endParaRPr lang="vi-VN" sz="1600" b="0">
            <a:latin typeface="Calibri" pitchFamily="34" charset="0"/>
          </a:endParaRPr>
        </a:p>
      </dgm:t>
    </dgm:pt>
    <dgm:pt modelId="{A35C09A9-4F3B-499D-BBD6-55E254EB1BD2}" type="sibTrans" cxnId="{F9FF1FAA-1940-42D4-9FC7-315C814AF171}">
      <dgm:prSet/>
      <dgm:spPr/>
      <dgm:t>
        <a:bodyPr/>
        <a:lstStyle/>
        <a:p>
          <a:endParaRPr lang="vi-VN"/>
        </a:p>
      </dgm:t>
    </dgm:pt>
    <dgm:pt modelId="{FDAA42C0-222D-401E-9645-5DFFE7EB2060}" type="parTrans" cxnId="{F9FF1FAA-1940-42D4-9FC7-315C814AF171}">
      <dgm:prSet/>
      <dgm:spPr/>
      <dgm:t>
        <a:bodyPr/>
        <a:lstStyle/>
        <a:p>
          <a:endParaRPr lang="vi-VN"/>
        </a:p>
      </dgm:t>
    </dgm:pt>
    <dgm:pt modelId="{0BD4E317-7105-4C2F-9A06-8829295CE8FA}">
      <dgm:prSet phldrT="[Text]" custT="1"/>
      <dgm:spPr/>
      <dgm:t>
        <a:bodyPr/>
        <a:lstStyle/>
        <a:p>
          <a:r>
            <a:rPr lang="vi-VN" sz="1600" b="0" smtClean="0">
              <a:latin typeface="Calibri" pitchFamily="34" charset="0"/>
            </a:rPr>
            <a:t>Số lượng nghiên cứu đặc thù liên quan tới  túi PHSH: rất ít</a:t>
          </a:r>
          <a:endParaRPr lang="vi-VN" sz="1600" b="0">
            <a:latin typeface="Calibri" pitchFamily="34" charset="0"/>
          </a:endParaRPr>
        </a:p>
      </dgm:t>
    </dgm:pt>
    <dgm:pt modelId="{4BB2D505-C297-4FAA-9DD0-D30FFC930964}" type="sibTrans" cxnId="{7D843ABE-D372-4D5E-92CC-A1BDEFE14E7B}">
      <dgm:prSet/>
      <dgm:spPr/>
      <dgm:t>
        <a:bodyPr/>
        <a:lstStyle/>
        <a:p>
          <a:endParaRPr lang="vi-VN"/>
        </a:p>
      </dgm:t>
    </dgm:pt>
    <dgm:pt modelId="{2F91DFA6-CCE9-4B37-8E50-0318EA22CEF5}" type="parTrans" cxnId="{7D843ABE-D372-4D5E-92CC-A1BDEFE14E7B}">
      <dgm:prSet/>
      <dgm:spPr/>
      <dgm:t>
        <a:bodyPr/>
        <a:lstStyle/>
        <a:p>
          <a:endParaRPr lang="vi-VN"/>
        </a:p>
      </dgm:t>
    </dgm:pt>
    <dgm:pt modelId="{E7C48194-F4CB-44B4-B82A-1390E82DB94D}" type="pres">
      <dgm:prSet presAssocID="{99DBE43A-E917-4629-A829-76C6AB1E29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24AA65A0-429D-4D73-B58D-8549EF967975}" type="pres">
      <dgm:prSet presAssocID="{35FC017F-5E9D-457F-97F5-005CA47356D5}" presName="linNode" presStyleCnt="0"/>
      <dgm:spPr/>
    </dgm:pt>
    <dgm:pt modelId="{B2E1A931-CE1F-45D6-B9B2-B94043AF6DC9}" type="pres">
      <dgm:prSet presAssocID="{35FC017F-5E9D-457F-97F5-005CA47356D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2C690ED-DB49-4418-8CB7-2D3C4C9D84BC}" type="pres">
      <dgm:prSet presAssocID="{35FC017F-5E9D-457F-97F5-005CA47356D5}" presName="bracket" presStyleLbl="parChTrans1D1" presStyleIdx="0" presStyleCnt="3" custScaleY="86978"/>
      <dgm:spPr/>
    </dgm:pt>
    <dgm:pt modelId="{D81F4982-7F4D-474E-8D76-FEE22CB72696}" type="pres">
      <dgm:prSet presAssocID="{35FC017F-5E9D-457F-97F5-005CA47356D5}" presName="spH" presStyleCnt="0"/>
      <dgm:spPr/>
    </dgm:pt>
    <dgm:pt modelId="{D1CE0209-03B2-4D16-9662-43E7D8770758}" type="pres">
      <dgm:prSet presAssocID="{35FC017F-5E9D-457F-97F5-005CA47356D5}" presName="desTx" presStyleLbl="node1" presStyleIdx="0" presStyleCnt="3" custScaleY="869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vi-VN"/>
        </a:p>
      </dgm:t>
    </dgm:pt>
    <dgm:pt modelId="{709D921C-F780-4490-BAA0-4574E77B2ABC}" type="pres">
      <dgm:prSet presAssocID="{5C10A386-CC7F-4E58-A735-EEF98DAC4C5C}" presName="spV" presStyleCnt="0"/>
      <dgm:spPr/>
    </dgm:pt>
    <dgm:pt modelId="{9E03467B-616D-483A-B869-D02656DAACC0}" type="pres">
      <dgm:prSet presAssocID="{9F52C093-0BAE-4B57-9FD9-C6BD854E7567}" presName="linNode" presStyleCnt="0"/>
      <dgm:spPr/>
    </dgm:pt>
    <dgm:pt modelId="{0A13F6F8-0A6C-42CA-BFB3-F00FF23D5992}" type="pres">
      <dgm:prSet presAssocID="{9F52C093-0BAE-4B57-9FD9-C6BD854E7567}" presName="parTx" presStyleLbl="revTx" presStyleIdx="1" presStyleCnt="3" custLinFactNeighborY="-4887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92480BC-4A79-4222-8BD0-3E686CAA5CBD}" type="pres">
      <dgm:prSet presAssocID="{9F52C093-0BAE-4B57-9FD9-C6BD854E7567}" presName="bracket" presStyleLbl="parChTrans1D1" presStyleIdx="1" presStyleCnt="3" custScaleY="82335" custLinFactNeighborY="-4887"/>
      <dgm:spPr/>
    </dgm:pt>
    <dgm:pt modelId="{94A0ECE2-703F-4687-8D23-F5706D7CCF96}" type="pres">
      <dgm:prSet presAssocID="{9F52C093-0BAE-4B57-9FD9-C6BD854E7567}" presName="spH" presStyleCnt="0"/>
      <dgm:spPr/>
    </dgm:pt>
    <dgm:pt modelId="{21E5E650-2672-4557-B8CB-F2302572B733}" type="pres">
      <dgm:prSet presAssocID="{9F52C093-0BAE-4B57-9FD9-C6BD854E7567}" presName="desTx" presStyleLbl="node1" presStyleIdx="1" presStyleCnt="3" custScaleY="82335" custLinFactNeighborY="-48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vi-VN"/>
        </a:p>
      </dgm:t>
    </dgm:pt>
    <dgm:pt modelId="{233454D6-424E-4DC8-96CF-F6F9329A37DB}" type="pres">
      <dgm:prSet presAssocID="{960497B6-635E-4426-8CD3-FA30D29012B5}" presName="spV" presStyleCnt="0"/>
      <dgm:spPr/>
    </dgm:pt>
    <dgm:pt modelId="{82A8B7F6-F48A-4866-9B74-797750D864E1}" type="pres">
      <dgm:prSet presAssocID="{B5887FFA-57A3-4ED4-8E40-B11154CFCB1D}" presName="linNode" presStyleCnt="0"/>
      <dgm:spPr/>
    </dgm:pt>
    <dgm:pt modelId="{F9029465-E08E-47EB-ADDD-7E4755AA7991}" type="pres">
      <dgm:prSet presAssocID="{B5887FFA-57A3-4ED4-8E40-B11154CFCB1D}" presName="parTx" presStyleLbl="revTx" presStyleIdx="2" presStyleCnt="3" custScaleY="81539" custLinFactNeighborX="0" custLinFactNeighborY="-13438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40D0250-E18B-4F6A-8696-177BDE18B156}" type="pres">
      <dgm:prSet presAssocID="{B5887FFA-57A3-4ED4-8E40-B11154CFCB1D}" presName="bracket" presStyleLbl="parChTrans1D1" presStyleIdx="2" presStyleCnt="3" custScaleY="67217" custLinFactNeighborX="1" custLinFactNeighborY="-13438"/>
      <dgm:spPr/>
    </dgm:pt>
    <dgm:pt modelId="{406FC4BC-B8C1-4355-861D-7536E69CE755}" type="pres">
      <dgm:prSet presAssocID="{B5887FFA-57A3-4ED4-8E40-B11154CFCB1D}" presName="spH" presStyleCnt="0"/>
      <dgm:spPr/>
    </dgm:pt>
    <dgm:pt modelId="{EC56ED78-78B6-48A9-AE74-B26DD0CEAB2F}" type="pres">
      <dgm:prSet presAssocID="{B5887FFA-57A3-4ED4-8E40-B11154CFCB1D}" presName="desTx" presStyleLbl="node1" presStyleIdx="2" presStyleCnt="3" custScaleY="67217" custLinFactNeighborX="1" custLinFactNeighborY="-134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vi-VN"/>
        </a:p>
      </dgm:t>
    </dgm:pt>
  </dgm:ptLst>
  <dgm:cxnLst>
    <dgm:cxn modelId="{7D843ABE-D372-4D5E-92CC-A1BDEFE14E7B}" srcId="{35FC017F-5E9D-457F-97F5-005CA47356D5}" destId="{0BD4E317-7105-4C2F-9A06-8829295CE8FA}" srcOrd="0" destOrd="0" parTransId="{2F91DFA6-CCE9-4B37-8E50-0318EA22CEF5}" sibTransId="{4BB2D505-C297-4FAA-9DD0-D30FFC930964}"/>
    <dgm:cxn modelId="{80EAD2C8-2D0E-42F3-B1CE-A57F40F327F0}" type="presOf" srcId="{E39D12AF-D5C7-415E-B9B2-59D2FF13DE52}" destId="{D1CE0209-03B2-4D16-9662-43E7D8770758}" srcOrd="0" destOrd="1" presId="urn:diagrams.loki3.com/BracketList+Icon"/>
    <dgm:cxn modelId="{D92BE53B-F0E9-4ED7-8B99-86FD04595289}" type="presOf" srcId="{99DBE43A-E917-4629-A829-76C6AB1E29FF}" destId="{E7C48194-F4CB-44B4-B82A-1390E82DB94D}" srcOrd="0" destOrd="0" presId="urn:diagrams.loki3.com/BracketList+Icon"/>
    <dgm:cxn modelId="{B6E0CA51-D2CC-49DD-932A-1B33C2B58D93}" srcId="{99DBE43A-E917-4629-A829-76C6AB1E29FF}" destId="{B5887FFA-57A3-4ED4-8E40-B11154CFCB1D}" srcOrd="2" destOrd="0" parTransId="{3AEA7D3F-83EB-487D-9AA2-276D36ED4AC7}" sibTransId="{2B16F272-A187-4759-B9DD-134C9283F8F7}"/>
    <dgm:cxn modelId="{DCC11D0E-0E66-4C02-8F69-CE3C77BC64D1}" type="presOf" srcId="{35FC017F-5E9D-457F-97F5-005CA47356D5}" destId="{B2E1A931-CE1F-45D6-B9B2-B94043AF6DC9}" srcOrd="0" destOrd="0" presId="urn:diagrams.loki3.com/BracketList+Icon"/>
    <dgm:cxn modelId="{44DA4360-45B5-495B-8089-7878A337DFC4}" srcId="{B5887FFA-57A3-4ED4-8E40-B11154CFCB1D}" destId="{AC02101B-1F28-4D62-8FC6-87942FBE86CF}" srcOrd="0" destOrd="0" parTransId="{741FC1E8-937F-4AE3-8AFA-DB3DFF14DC55}" sibTransId="{3E2B478B-BB2E-4649-BF60-9F0896CD800D}"/>
    <dgm:cxn modelId="{1F287CC5-63AA-49CB-AA3F-C2357A9ACD1A}" type="presOf" srcId="{AC02101B-1F28-4D62-8FC6-87942FBE86CF}" destId="{EC56ED78-78B6-48A9-AE74-B26DD0CEAB2F}" srcOrd="0" destOrd="0" presId="urn:diagrams.loki3.com/BracketList+Icon"/>
    <dgm:cxn modelId="{ED391772-4E81-4CD1-87DB-7431922F5A83}" type="presOf" srcId="{9F52C093-0BAE-4B57-9FD9-C6BD854E7567}" destId="{0A13F6F8-0A6C-42CA-BFB3-F00FF23D5992}" srcOrd="0" destOrd="0" presId="urn:diagrams.loki3.com/BracketList+Icon"/>
    <dgm:cxn modelId="{F2C71771-6AAF-4C95-829F-73FD105CB1BD}" type="presOf" srcId="{0BD4E317-7105-4C2F-9A06-8829295CE8FA}" destId="{D1CE0209-03B2-4D16-9662-43E7D8770758}" srcOrd="0" destOrd="0" presId="urn:diagrams.loki3.com/BracketList+Icon"/>
    <dgm:cxn modelId="{EDC321A8-D4D3-4C64-AC04-142F3D7A062F}" srcId="{99DBE43A-E917-4629-A829-76C6AB1E29FF}" destId="{9F52C093-0BAE-4B57-9FD9-C6BD854E7567}" srcOrd="1" destOrd="0" parTransId="{FD5ADB06-00C4-4673-84DD-6E4F478B0F4C}" sibTransId="{960497B6-635E-4426-8CD3-FA30D29012B5}"/>
    <dgm:cxn modelId="{881E9F51-8973-43B9-9C9E-A88EF2EB3FF4}" srcId="{99DBE43A-E917-4629-A829-76C6AB1E29FF}" destId="{35FC017F-5E9D-457F-97F5-005CA47356D5}" srcOrd="0" destOrd="0" parTransId="{42E527A9-2F44-4E2E-AD89-DFCAD9ED47EB}" sibTransId="{5C10A386-CC7F-4E58-A735-EEF98DAC4C5C}"/>
    <dgm:cxn modelId="{F9FF1FAA-1940-42D4-9FC7-315C814AF171}" srcId="{35FC017F-5E9D-457F-97F5-005CA47356D5}" destId="{E39D12AF-D5C7-415E-B9B2-59D2FF13DE52}" srcOrd="1" destOrd="0" parTransId="{FDAA42C0-222D-401E-9645-5DFFE7EB2060}" sibTransId="{A35C09A9-4F3B-499D-BBD6-55E254EB1BD2}"/>
    <dgm:cxn modelId="{AF30A2A1-2D15-469C-9059-ECC83E43AFBC}" srcId="{9F52C093-0BAE-4B57-9FD9-C6BD854E7567}" destId="{44241A3A-6CA8-445B-BC50-40A9513AC3EB}" srcOrd="0" destOrd="0" parTransId="{FB663CC8-DCE2-4415-9AC1-480C3580EDDB}" sibTransId="{2945EADB-6EB0-412C-8B5F-DA0506EC7D21}"/>
    <dgm:cxn modelId="{168F833E-319E-4AF7-9CB2-E01366F28A97}" type="presOf" srcId="{44241A3A-6CA8-445B-BC50-40A9513AC3EB}" destId="{21E5E650-2672-4557-B8CB-F2302572B733}" srcOrd="0" destOrd="0" presId="urn:diagrams.loki3.com/BracketList+Icon"/>
    <dgm:cxn modelId="{0D1B50D6-FF6F-49F1-B05D-0F1332114C18}" type="presOf" srcId="{B5887FFA-57A3-4ED4-8E40-B11154CFCB1D}" destId="{F9029465-E08E-47EB-ADDD-7E4755AA7991}" srcOrd="0" destOrd="0" presId="urn:diagrams.loki3.com/BracketList+Icon"/>
    <dgm:cxn modelId="{0B8381A1-5070-4E2D-8439-BC9DD9993A7F}" type="presParOf" srcId="{E7C48194-F4CB-44B4-B82A-1390E82DB94D}" destId="{24AA65A0-429D-4D73-B58D-8549EF967975}" srcOrd="0" destOrd="0" presId="urn:diagrams.loki3.com/BracketList+Icon"/>
    <dgm:cxn modelId="{F79E8226-15BB-41EA-B492-FD7A36B47254}" type="presParOf" srcId="{24AA65A0-429D-4D73-B58D-8549EF967975}" destId="{B2E1A931-CE1F-45D6-B9B2-B94043AF6DC9}" srcOrd="0" destOrd="0" presId="urn:diagrams.loki3.com/BracketList+Icon"/>
    <dgm:cxn modelId="{1A5AB214-7EB1-4B8C-BD6B-16EE9E7EF584}" type="presParOf" srcId="{24AA65A0-429D-4D73-B58D-8549EF967975}" destId="{02C690ED-DB49-4418-8CB7-2D3C4C9D84BC}" srcOrd="1" destOrd="0" presId="urn:diagrams.loki3.com/BracketList+Icon"/>
    <dgm:cxn modelId="{FE5722BF-E337-444A-B5AE-27418DF4C168}" type="presParOf" srcId="{24AA65A0-429D-4D73-B58D-8549EF967975}" destId="{D81F4982-7F4D-474E-8D76-FEE22CB72696}" srcOrd="2" destOrd="0" presId="urn:diagrams.loki3.com/BracketList+Icon"/>
    <dgm:cxn modelId="{3D9545CB-2A2D-4D37-BDD1-AF85AC099500}" type="presParOf" srcId="{24AA65A0-429D-4D73-B58D-8549EF967975}" destId="{D1CE0209-03B2-4D16-9662-43E7D8770758}" srcOrd="3" destOrd="0" presId="urn:diagrams.loki3.com/BracketList+Icon"/>
    <dgm:cxn modelId="{FD7784C4-4293-4B5A-890B-67BB35141725}" type="presParOf" srcId="{E7C48194-F4CB-44B4-B82A-1390E82DB94D}" destId="{709D921C-F780-4490-BAA0-4574E77B2ABC}" srcOrd="1" destOrd="0" presId="urn:diagrams.loki3.com/BracketList+Icon"/>
    <dgm:cxn modelId="{C2EB91CB-82DD-48FB-80FE-67326695B304}" type="presParOf" srcId="{E7C48194-F4CB-44B4-B82A-1390E82DB94D}" destId="{9E03467B-616D-483A-B869-D02656DAACC0}" srcOrd="2" destOrd="0" presId="urn:diagrams.loki3.com/BracketList+Icon"/>
    <dgm:cxn modelId="{17BC3BE9-48C6-471C-B557-529D2E200102}" type="presParOf" srcId="{9E03467B-616D-483A-B869-D02656DAACC0}" destId="{0A13F6F8-0A6C-42CA-BFB3-F00FF23D5992}" srcOrd="0" destOrd="0" presId="urn:diagrams.loki3.com/BracketList+Icon"/>
    <dgm:cxn modelId="{15FCC6E6-0688-4C36-B7CA-7D34555A69D8}" type="presParOf" srcId="{9E03467B-616D-483A-B869-D02656DAACC0}" destId="{D92480BC-4A79-4222-8BD0-3E686CAA5CBD}" srcOrd="1" destOrd="0" presId="urn:diagrams.loki3.com/BracketList+Icon"/>
    <dgm:cxn modelId="{8B3E7999-D04E-4D6C-9F11-92C7D554B61D}" type="presParOf" srcId="{9E03467B-616D-483A-B869-D02656DAACC0}" destId="{94A0ECE2-703F-4687-8D23-F5706D7CCF96}" srcOrd="2" destOrd="0" presId="urn:diagrams.loki3.com/BracketList+Icon"/>
    <dgm:cxn modelId="{69408A35-918B-4D35-8CD1-A6477EE21E00}" type="presParOf" srcId="{9E03467B-616D-483A-B869-D02656DAACC0}" destId="{21E5E650-2672-4557-B8CB-F2302572B733}" srcOrd="3" destOrd="0" presId="urn:diagrams.loki3.com/BracketList+Icon"/>
    <dgm:cxn modelId="{3AFA12AC-6D98-437A-BFB6-6EDF8F5C7BFE}" type="presParOf" srcId="{E7C48194-F4CB-44B4-B82A-1390E82DB94D}" destId="{233454D6-424E-4DC8-96CF-F6F9329A37DB}" srcOrd="3" destOrd="0" presId="urn:diagrams.loki3.com/BracketList+Icon"/>
    <dgm:cxn modelId="{51401BCF-4EAA-433F-A0BA-FFF4B37CB30C}" type="presParOf" srcId="{E7C48194-F4CB-44B4-B82A-1390E82DB94D}" destId="{82A8B7F6-F48A-4866-9B74-797750D864E1}" srcOrd="4" destOrd="0" presId="urn:diagrams.loki3.com/BracketList+Icon"/>
    <dgm:cxn modelId="{B02E5126-AE9D-40C0-A401-2577A34AAD83}" type="presParOf" srcId="{82A8B7F6-F48A-4866-9B74-797750D864E1}" destId="{F9029465-E08E-47EB-ADDD-7E4755AA7991}" srcOrd="0" destOrd="0" presId="urn:diagrams.loki3.com/BracketList+Icon"/>
    <dgm:cxn modelId="{2BCA6E45-E798-4E37-A994-66EEFD852EA1}" type="presParOf" srcId="{82A8B7F6-F48A-4866-9B74-797750D864E1}" destId="{040D0250-E18B-4F6A-8696-177BDE18B156}" srcOrd="1" destOrd="0" presId="urn:diagrams.loki3.com/BracketList+Icon"/>
    <dgm:cxn modelId="{273C294D-2988-4E77-9396-250EB3FFD0DE}" type="presParOf" srcId="{82A8B7F6-F48A-4866-9B74-797750D864E1}" destId="{406FC4BC-B8C1-4355-861D-7536E69CE755}" srcOrd="2" destOrd="0" presId="urn:diagrams.loki3.com/BracketList+Icon"/>
    <dgm:cxn modelId="{AEA97DE9-A23D-4247-AA42-36632EC521F0}" type="presParOf" srcId="{82A8B7F6-F48A-4866-9B74-797750D864E1}" destId="{EC56ED78-78B6-48A9-AE74-B26DD0CEAB2F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96265-3150-42C3-9F08-29F21F75AD6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3E2C6C54-04C0-438C-8D0B-C8E7E18E4B26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Khám phá các </a:t>
          </a:r>
          <a:r>
            <a:rPr lang="vi-VN" sz="1600" b="1" smtClean="0">
              <a:latin typeface="Calibri" pitchFamily="34" charset="0"/>
            </a:rPr>
            <a:t>yếu tố chủ chốt </a:t>
          </a:r>
          <a:r>
            <a:rPr lang="vi-VN" sz="1600" smtClean="0">
              <a:latin typeface="Calibri" pitchFamily="34" charset="0"/>
            </a:rPr>
            <a:t>và </a:t>
          </a:r>
          <a:r>
            <a:rPr lang="vi-VN" sz="1600" b="1" smtClean="0">
              <a:latin typeface="Calibri" pitchFamily="34" charset="0"/>
            </a:rPr>
            <a:t>cơ chế tác động</a:t>
          </a:r>
          <a:endParaRPr lang="vi-VN" sz="1600" b="1">
            <a:latin typeface="Calibri" pitchFamily="34" charset="0"/>
          </a:endParaRPr>
        </a:p>
      </dgm:t>
    </dgm:pt>
    <dgm:pt modelId="{8AEFF1E2-92CB-4D12-AD22-BBA383FBA1D2}" type="parTrans" cxnId="{3A3BED2C-0097-4E93-9B6F-86B5A3FC0FFD}">
      <dgm:prSet/>
      <dgm:spPr/>
      <dgm:t>
        <a:bodyPr/>
        <a:lstStyle/>
        <a:p>
          <a:endParaRPr lang="vi-VN"/>
        </a:p>
      </dgm:t>
    </dgm:pt>
    <dgm:pt modelId="{C5B03C68-A178-410C-AF47-4958A31F028B}" type="sibTrans" cxnId="{3A3BED2C-0097-4E93-9B6F-86B5A3FC0FFD}">
      <dgm:prSet/>
      <dgm:spPr/>
      <dgm:t>
        <a:bodyPr/>
        <a:lstStyle/>
        <a:p>
          <a:endParaRPr lang="vi-VN"/>
        </a:p>
      </dgm:t>
    </dgm:pt>
    <dgm:pt modelId="{A54D96B4-3C6E-4BDF-A1C2-88700FF08003}">
      <dgm:prSet custT="1"/>
      <dgm:spPr/>
      <dgm:t>
        <a:bodyPr/>
        <a:lstStyle/>
        <a:p>
          <a:r>
            <a:rPr lang="vi-VN" sz="1600" b="0" smtClean="0">
              <a:latin typeface="Calibri" pitchFamily="34" charset="0"/>
            </a:rPr>
            <a:t>Thực tế trường hợp người tiêu dùng trên địa bàn </a:t>
          </a:r>
          <a:r>
            <a:rPr lang="vi-VN" sz="1600" b="1" smtClean="0">
              <a:latin typeface="Calibri" pitchFamily="34" charset="0"/>
            </a:rPr>
            <a:t>Hà Nội</a:t>
          </a:r>
          <a:endParaRPr lang="vi-VN" sz="1600" b="1">
            <a:latin typeface="Calibri" pitchFamily="34" charset="0"/>
          </a:endParaRPr>
        </a:p>
      </dgm:t>
    </dgm:pt>
    <dgm:pt modelId="{4FACBFC8-9014-4445-8977-BBB79A29C096}" type="parTrans" cxnId="{7C1DDF01-6601-4B6C-A0F4-3035B960699F}">
      <dgm:prSet/>
      <dgm:spPr/>
      <dgm:t>
        <a:bodyPr/>
        <a:lstStyle/>
        <a:p>
          <a:endParaRPr lang="vi-VN"/>
        </a:p>
      </dgm:t>
    </dgm:pt>
    <dgm:pt modelId="{24B43370-89CD-4A40-9A72-ED1A6C4FC119}" type="sibTrans" cxnId="{7C1DDF01-6601-4B6C-A0F4-3035B960699F}">
      <dgm:prSet/>
      <dgm:spPr/>
      <dgm:t>
        <a:bodyPr/>
        <a:lstStyle/>
        <a:p>
          <a:endParaRPr lang="vi-VN"/>
        </a:p>
      </dgm:t>
    </dgm:pt>
    <dgm:pt modelId="{DB0AE82D-8D53-4874-AF2D-1B497AA8071A}" type="pres">
      <dgm:prSet presAssocID="{64596265-3150-42C3-9F08-29F21F75AD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77DDCF06-BA8F-4EDE-B6CF-CCACF7E805BD}" type="pres">
      <dgm:prSet presAssocID="{3E2C6C54-04C0-438C-8D0B-C8E7E18E4B26}" presName="composite" presStyleCnt="0"/>
      <dgm:spPr/>
    </dgm:pt>
    <dgm:pt modelId="{08572F67-52A8-4CDA-8DAA-DB672F3E0BC7}" type="pres">
      <dgm:prSet presAssocID="{3E2C6C54-04C0-438C-8D0B-C8E7E18E4B26}" presName="rect1" presStyleLbl="trAlignAcc1" presStyleIdx="0" presStyleCnt="2" custScaleX="156614" custScaleY="155187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vi-VN"/>
        </a:p>
      </dgm:t>
    </dgm:pt>
    <dgm:pt modelId="{76FF7A6D-D794-4AF0-87E7-990FF5722BD1}" type="pres">
      <dgm:prSet presAssocID="{3E2C6C54-04C0-438C-8D0B-C8E7E18E4B26}" presName="rect2" presStyleLbl="fgImgPlace1" presStyleIdx="0" presStyleCnt="2" custScaleX="181397" custScaleY="86956" custLinFactX="-82357" custLinFactNeighborX="-100000" custLinFactNeighborY="-1518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</dgm:pt>
    <dgm:pt modelId="{34AAFE6B-0A68-4315-B28D-60FE8E86C0C7}" type="pres">
      <dgm:prSet presAssocID="{C5B03C68-A178-410C-AF47-4958A31F028B}" presName="sibTrans" presStyleCnt="0"/>
      <dgm:spPr/>
    </dgm:pt>
    <dgm:pt modelId="{4099AC9E-5C74-4C24-8D49-25B563708487}" type="pres">
      <dgm:prSet presAssocID="{A54D96B4-3C6E-4BDF-A1C2-88700FF08003}" presName="composite" presStyleCnt="0"/>
      <dgm:spPr/>
    </dgm:pt>
    <dgm:pt modelId="{904CC1F6-BCF6-4DF6-A87B-2EE1B7B0604F}" type="pres">
      <dgm:prSet presAssocID="{A54D96B4-3C6E-4BDF-A1C2-88700FF08003}" presName="rect1" presStyleLbl="trAlignAcc1" presStyleIdx="1" presStyleCnt="2" custScaleX="156614" custScaleY="155187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vi-VN"/>
        </a:p>
      </dgm:t>
    </dgm:pt>
    <dgm:pt modelId="{7A6B20BA-D1ED-4E82-90C6-F5839CF39A83}" type="pres">
      <dgm:prSet presAssocID="{A54D96B4-3C6E-4BDF-A1C2-88700FF08003}" presName="rect2" presStyleLbl="fgImgPlace1" presStyleIdx="1" presStyleCnt="2" custScaleX="181397" custScaleY="86956" custLinFactX="-82357" custLinFactNeighborX="-100000" custLinFactNeighborY="-15764"/>
      <dgm:spPr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6"/>
          </a:solidFill>
        </a:ln>
      </dgm:spPr>
    </dgm:pt>
  </dgm:ptLst>
  <dgm:cxnLst>
    <dgm:cxn modelId="{7C1DDF01-6601-4B6C-A0F4-3035B960699F}" srcId="{64596265-3150-42C3-9F08-29F21F75AD6B}" destId="{A54D96B4-3C6E-4BDF-A1C2-88700FF08003}" srcOrd="1" destOrd="0" parTransId="{4FACBFC8-9014-4445-8977-BBB79A29C096}" sibTransId="{24B43370-89CD-4A40-9A72-ED1A6C4FC119}"/>
    <dgm:cxn modelId="{8D28536C-978D-43AC-943E-ACB7F74F7936}" type="presOf" srcId="{3E2C6C54-04C0-438C-8D0B-C8E7E18E4B26}" destId="{08572F67-52A8-4CDA-8DAA-DB672F3E0BC7}" srcOrd="0" destOrd="0" presId="urn:microsoft.com/office/officeart/2008/layout/PictureStrips"/>
    <dgm:cxn modelId="{60512D37-FE1D-4620-B722-96F3BB691986}" type="presOf" srcId="{A54D96B4-3C6E-4BDF-A1C2-88700FF08003}" destId="{904CC1F6-BCF6-4DF6-A87B-2EE1B7B0604F}" srcOrd="0" destOrd="0" presId="urn:microsoft.com/office/officeart/2008/layout/PictureStrips"/>
    <dgm:cxn modelId="{5619B633-7CCD-430D-A312-5AA9FCCC1249}" type="presOf" srcId="{64596265-3150-42C3-9F08-29F21F75AD6B}" destId="{DB0AE82D-8D53-4874-AF2D-1B497AA8071A}" srcOrd="0" destOrd="0" presId="urn:microsoft.com/office/officeart/2008/layout/PictureStrips"/>
    <dgm:cxn modelId="{3A3BED2C-0097-4E93-9B6F-86B5A3FC0FFD}" srcId="{64596265-3150-42C3-9F08-29F21F75AD6B}" destId="{3E2C6C54-04C0-438C-8D0B-C8E7E18E4B26}" srcOrd="0" destOrd="0" parTransId="{8AEFF1E2-92CB-4D12-AD22-BBA383FBA1D2}" sibTransId="{C5B03C68-A178-410C-AF47-4958A31F028B}"/>
    <dgm:cxn modelId="{1E4B3836-CC90-4118-B597-DD5F4D583EA4}" type="presParOf" srcId="{DB0AE82D-8D53-4874-AF2D-1B497AA8071A}" destId="{77DDCF06-BA8F-4EDE-B6CF-CCACF7E805BD}" srcOrd="0" destOrd="0" presId="urn:microsoft.com/office/officeart/2008/layout/PictureStrips"/>
    <dgm:cxn modelId="{C22FF12C-9327-42E6-8859-1C4FE084C92A}" type="presParOf" srcId="{77DDCF06-BA8F-4EDE-B6CF-CCACF7E805BD}" destId="{08572F67-52A8-4CDA-8DAA-DB672F3E0BC7}" srcOrd="0" destOrd="0" presId="urn:microsoft.com/office/officeart/2008/layout/PictureStrips"/>
    <dgm:cxn modelId="{B601F357-48F0-4393-B2E9-DBF8FD87E61E}" type="presParOf" srcId="{77DDCF06-BA8F-4EDE-B6CF-CCACF7E805BD}" destId="{76FF7A6D-D794-4AF0-87E7-990FF5722BD1}" srcOrd="1" destOrd="0" presId="urn:microsoft.com/office/officeart/2008/layout/PictureStrips"/>
    <dgm:cxn modelId="{E3083698-79ED-40C6-AE3A-02838807EAAD}" type="presParOf" srcId="{DB0AE82D-8D53-4874-AF2D-1B497AA8071A}" destId="{34AAFE6B-0A68-4315-B28D-60FE8E86C0C7}" srcOrd="1" destOrd="0" presId="urn:microsoft.com/office/officeart/2008/layout/PictureStrips"/>
    <dgm:cxn modelId="{0B27541A-DE34-4C7B-A802-D388E536FA5A}" type="presParOf" srcId="{DB0AE82D-8D53-4874-AF2D-1B497AA8071A}" destId="{4099AC9E-5C74-4C24-8D49-25B563708487}" srcOrd="2" destOrd="0" presId="urn:microsoft.com/office/officeart/2008/layout/PictureStrips"/>
    <dgm:cxn modelId="{4E2760C8-9A03-435A-998C-85A70AF16B66}" type="presParOf" srcId="{4099AC9E-5C74-4C24-8D49-25B563708487}" destId="{904CC1F6-BCF6-4DF6-A87B-2EE1B7B0604F}" srcOrd="0" destOrd="0" presId="urn:microsoft.com/office/officeart/2008/layout/PictureStrips"/>
    <dgm:cxn modelId="{71F33F25-AD12-44F8-998E-B95A08EDF96F}" type="presParOf" srcId="{4099AC9E-5C74-4C24-8D49-25B563708487}" destId="{7A6B20BA-D1ED-4E82-90C6-F5839CF39A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37C30-7457-41AD-8C62-45207BCFC5DC}" type="doc">
      <dgm:prSet loTypeId="urn:microsoft.com/office/officeart/2005/8/layout/equation1" loCatId="process" qsTypeId="urn:microsoft.com/office/officeart/2005/8/quickstyle/simple2" qsCatId="simple" csTypeId="urn:microsoft.com/office/officeart/2005/8/colors/accent1_1" csCatId="accent1" phldr="1"/>
      <dgm:spPr/>
    </dgm:pt>
    <dgm:pt modelId="{5D487F4B-512B-45BA-830B-80E169F63AB3}">
      <dgm:prSet phldrT="[Text]" custT="1"/>
      <dgm:spPr/>
      <dgm:t>
        <a:bodyPr/>
        <a:lstStyle/>
        <a:p>
          <a:r>
            <a:rPr lang="en-US" sz="1800" smtClean="0"/>
            <a:t>Tham khảo (TK)</a:t>
          </a:r>
          <a:endParaRPr lang="en-US" sz="1800"/>
        </a:p>
      </dgm:t>
    </dgm:pt>
    <dgm:pt modelId="{76BCA3D6-FE2F-45C4-945C-E3D8F96E8D41}" type="parTrans" cxnId="{A8893942-C642-43CB-8B72-02B51E7FF020}">
      <dgm:prSet/>
      <dgm:spPr/>
      <dgm:t>
        <a:bodyPr/>
        <a:lstStyle/>
        <a:p>
          <a:endParaRPr lang="en-US" sz="1800"/>
        </a:p>
      </dgm:t>
    </dgm:pt>
    <dgm:pt modelId="{3C15D53C-89B8-472B-BFDC-E0A268D27E53}" type="sibTrans" cxnId="{A8893942-C642-43CB-8B72-02B51E7FF020}">
      <dgm:prSet custT="1"/>
      <dgm:spPr/>
      <dgm:t>
        <a:bodyPr/>
        <a:lstStyle/>
        <a:p>
          <a:endParaRPr lang="en-US" sz="1800"/>
        </a:p>
      </dgm:t>
    </dgm:pt>
    <dgm:pt modelId="{3DFD5AF7-B5BB-47FA-8381-33809EF8FD94}">
      <dgm:prSet phldrT="[Text]" custT="1"/>
      <dgm:spPr/>
      <dgm:t>
        <a:bodyPr/>
        <a:lstStyle/>
        <a:p>
          <a:r>
            <a:rPr lang="en-US" sz="1800" smtClean="0"/>
            <a:t>Hoàn cảnh (HC)</a:t>
          </a:r>
          <a:endParaRPr lang="en-US" sz="1800"/>
        </a:p>
      </dgm:t>
    </dgm:pt>
    <dgm:pt modelId="{7CF68D3C-9263-45D3-B4F2-A9CFD5E19A40}" type="parTrans" cxnId="{06DB1903-80B6-458A-98C9-01CEC7C11F54}">
      <dgm:prSet/>
      <dgm:spPr/>
      <dgm:t>
        <a:bodyPr/>
        <a:lstStyle/>
        <a:p>
          <a:endParaRPr lang="en-US" sz="1800"/>
        </a:p>
      </dgm:t>
    </dgm:pt>
    <dgm:pt modelId="{9878F635-BCFA-4452-9D61-FEB8F3D9DD0D}" type="sibTrans" cxnId="{06DB1903-80B6-458A-98C9-01CEC7C11F54}">
      <dgm:prSet custT="1"/>
      <dgm:spPr/>
      <dgm:t>
        <a:bodyPr/>
        <a:lstStyle/>
        <a:p>
          <a:endParaRPr lang="en-US" sz="1800"/>
        </a:p>
      </dgm:t>
    </dgm:pt>
    <dgm:pt modelId="{63F67AD9-7789-49C3-9948-2F56E6C9A911}">
      <dgm:prSet phldrT="[Text]" custT="1"/>
      <dgm:spPr/>
      <dgm:t>
        <a:bodyPr/>
        <a:lstStyle/>
        <a:p>
          <a:r>
            <a:rPr lang="en-US" sz="1800" smtClean="0"/>
            <a:t>Cá nhân (CN)</a:t>
          </a:r>
          <a:endParaRPr lang="en-US" sz="1800"/>
        </a:p>
      </dgm:t>
    </dgm:pt>
    <dgm:pt modelId="{334C2914-F914-4621-8850-A08A0D4540AC}" type="parTrans" cxnId="{46A68442-0DB2-4414-B461-32C037249F5F}">
      <dgm:prSet/>
      <dgm:spPr/>
      <dgm:t>
        <a:bodyPr/>
        <a:lstStyle/>
        <a:p>
          <a:endParaRPr lang="en-US" sz="1800"/>
        </a:p>
      </dgm:t>
    </dgm:pt>
    <dgm:pt modelId="{33B7912B-7981-48BB-AB72-B449539A977F}" type="sibTrans" cxnId="{46A68442-0DB2-4414-B461-32C037249F5F}">
      <dgm:prSet custT="1"/>
      <dgm:spPr/>
      <dgm:t>
        <a:bodyPr/>
        <a:lstStyle/>
        <a:p>
          <a:endParaRPr lang="en-US" sz="1800"/>
        </a:p>
      </dgm:t>
    </dgm:pt>
    <dgm:pt modelId="{D72783AA-026F-4FB3-B764-F35A4FD2B525}">
      <dgm:prSet custT="1"/>
      <dgm:spPr/>
      <dgm:t>
        <a:bodyPr/>
        <a:lstStyle/>
        <a:p>
          <a:r>
            <a:rPr lang="en-US" sz="1800" smtClean="0"/>
            <a:t>Quyết định (QĐ)</a:t>
          </a:r>
          <a:endParaRPr lang="en-US" sz="1800"/>
        </a:p>
      </dgm:t>
    </dgm:pt>
    <dgm:pt modelId="{9BE57E67-3A92-4C9B-B7E4-349FCFCF27CC}" type="parTrans" cxnId="{79586082-0E20-4F96-BA09-983DE369B542}">
      <dgm:prSet/>
      <dgm:spPr/>
      <dgm:t>
        <a:bodyPr/>
        <a:lstStyle/>
        <a:p>
          <a:endParaRPr lang="en-US" sz="1800"/>
        </a:p>
      </dgm:t>
    </dgm:pt>
    <dgm:pt modelId="{DD7B87BE-E0B7-47EC-B991-AEB70D7BBEE2}" type="sibTrans" cxnId="{79586082-0E20-4F96-BA09-983DE369B542}">
      <dgm:prSet/>
      <dgm:spPr/>
      <dgm:t>
        <a:bodyPr/>
        <a:lstStyle/>
        <a:p>
          <a:endParaRPr lang="en-US" sz="1800"/>
        </a:p>
      </dgm:t>
    </dgm:pt>
    <dgm:pt modelId="{23CA9776-BCD2-4149-BB35-2BDAB074CA49}">
      <dgm:prSet phldrT="[Text]" custT="1"/>
      <dgm:spPr/>
      <dgm:t>
        <a:bodyPr/>
        <a:lstStyle/>
        <a:p>
          <a:r>
            <a:rPr lang="en-US" sz="1800" smtClean="0"/>
            <a:t>Tâm lý (TL)</a:t>
          </a:r>
          <a:endParaRPr lang="en-US" sz="1800"/>
        </a:p>
      </dgm:t>
    </dgm:pt>
    <dgm:pt modelId="{8F1F79C4-25B8-4649-AEB9-40B492A135CB}" type="parTrans" cxnId="{6B2EFECC-7480-46AA-9026-FE1C0A40DF85}">
      <dgm:prSet/>
      <dgm:spPr/>
      <dgm:t>
        <a:bodyPr/>
        <a:lstStyle/>
        <a:p>
          <a:endParaRPr lang="vi-VN" sz="1800"/>
        </a:p>
      </dgm:t>
    </dgm:pt>
    <dgm:pt modelId="{60AE2180-946A-40D6-A37F-805B292ADA69}" type="sibTrans" cxnId="{6B2EFECC-7480-46AA-9026-FE1C0A40DF85}">
      <dgm:prSet custT="1"/>
      <dgm:spPr/>
      <dgm:t>
        <a:bodyPr/>
        <a:lstStyle/>
        <a:p>
          <a:endParaRPr lang="vi-VN" sz="1800"/>
        </a:p>
      </dgm:t>
    </dgm:pt>
    <dgm:pt modelId="{2363D1DE-B0A7-4CE0-90E3-F3A84D0C4BEE}" type="pres">
      <dgm:prSet presAssocID="{31B37C30-7457-41AD-8C62-45207BCFC5DC}" presName="linearFlow" presStyleCnt="0">
        <dgm:presLayoutVars>
          <dgm:dir/>
          <dgm:resizeHandles val="exact"/>
        </dgm:presLayoutVars>
      </dgm:prSet>
      <dgm:spPr/>
    </dgm:pt>
    <dgm:pt modelId="{40C4EFFC-7B96-4940-ACD3-94A1BFBFD9EA}" type="pres">
      <dgm:prSet presAssocID="{5D487F4B-512B-45BA-830B-80E169F63A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BE20CCF-E73F-49E3-912E-7E02B8005381}" type="pres">
      <dgm:prSet presAssocID="{3C15D53C-89B8-472B-BFDC-E0A268D27E53}" presName="spacerL" presStyleCnt="0"/>
      <dgm:spPr/>
    </dgm:pt>
    <dgm:pt modelId="{FF44414A-ECBF-448E-BE9C-3A524ACFDB4C}" type="pres">
      <dgm:prSet presAssocID="{3C15D53C-89B8-472B-BFDC-E0A268D27E53}" presName="sibTrans" presStyleLbl="sibTrans2D1" presStyleIdx="0" presStyleCnt="4"/>
      <dgm:spPr/>
      <dgm:t>
        <a:bodyPr/>
        <a:lstStyle/>
        <a:p>
          <a:endParaRPr lang="vi-VN"/>
        </a:p>
      </dgm:t>
    </dgm:pt>
    <dgm:pt modelId="{9F4BEB98-B060-4457-9A8B-5D3144DEA4FF}" type="pres">
      <dgm:prSet presAssocID="{3C15D53C-89B8-472B-BFDC-E0A268D27E53}" presName="spacerR" presStyleCnt="0"/>
      <dgm:spPr/>
    </dgm:pt>
    <dgm:pt modelId="{AB536668-A228-4AF3-AA63-95A56BE97BA0}" type="pres">
      <dgm:prSet presAssocID="{3DFD5AF7-B5BB-47FA-8381-33809EF8FD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449C4CA-CFF2-408F-AF65-82995DFC4587}" type="pres">
      <dgm:prSet presAssocID="{9878F635-BCFA-4452-9D61-FEB8F3D9DD0D}" presName="spacerL" presStyleCnt="0"/>
      <dgm:spPr/>
    </dgm:pt>
    <dgm:pt modelId="{E9B0B2BB-A910-4DD8-A265-86F70B75AFBD}" type="pres">
      <dgm:prSet presAssocID="{9878F635-BCFA-4452-9D61-FEB8F3D9DD0D}" presName="sibTrans" presStyleLbl="sibTrans2D1" presStyleIdx="1" presStyleCnt="4"/>
      <dgm:spPr/>
      <dgm:t>
        <a:bodyPr/>
        <a:lstStyle/>
        <a:p>
          <a:endParaRPr lang="vi-VN"/>
        </a:p>
      </dgm:t>
    </dgm:pt>
    <dgm:pt modelId="{2D87C6E9-62D2-4264-84DB-2C333B914248}" type="pres">
      <dgm:prSet presAssocID="{9878F635-BCFA-4452-9D61-FEB8F3D9DD0D}" presName="spacerR" presStyleCnt="0"/>
      <dgm:spPr/>
    </dgm:pt>
    <dgm:pt modelId="{9F57FFA2-52BD-45DE-BE48-93DA89E4B4BA}" type="pres">
      <dgm:prSet presAssocID="{63F67AD9-7789-49C3-9948-2F56E6C9A9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C7BF353-983A-497C-BE27-8EA19D404ABA}" type="pres">
      <dgm:prSet presAssocID="{33B7912B-7981-48BB-AB72-B449539A977F}" presName="spacerL" presStyleCnt="0"/>
      <dgm:spPr/>
    </dgm:pt>
    <dgm:pt modelId="{81281288-BD1A-4F30-AF09-32CA5B645E30}" type="pres">
      <dgm:prSet presAssocID="{33B7912B-7981-48BB-AB72-B449539A977F}" presName="sibTrans" presStyleLbl="sibTrans2D1" presStyleIdx="2" presStyleCnt="4"/>
      <dgm:spPr/>
      <dgm:t>
        <a:bodyPr/>
        <a:lstStyle/>
        <a:p>
          <a:endParaRPr lang="vi-VN"/>
        </a:p>
      </dgm:t>
    </dgm:pt>
    <dgm:pt modelId="{58C0C755-72FF-411A-ABFF-7055C8505D02}" type="pres">
      <dgm:prSet presAssocID="{33B7912B-7981-48BB-AB72-B449539A977F}" presName="spacerR" presStyleCnt="0"/>
      <dgm:spPr/>
    </dgm:pt>
    <dgm:pt modelId="{32D54D50-9D71-48F9-81EE-81BF1A1C155F}" type="pres">
      <dgm:prSet presAssocID="{23CA9776-BCD2-4149-BB35-2BDAB074CA4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2A9C4B9-09CF-44D9-A629-654B14314920}" type="pres">
      <dgm:prSet presAssocID="{60AE2180-946A-40D6-A37F-805B292ADA69}" presName="spacerL" presStyleCnt="0"/>
      <dgm:spPr/>
    </dgm:pt>
    <dgm:pt modelId="{8F1034F6-2C32-47F3-8C9F-700D2A2F729F}" type="pres">
      <dgm:prSet presAssocID="{60AE2180-946A-40D6-A37F-805B292ADA69}" presName="sibTrans" presStyleLbl="sibTrans2D1" presStyleIdx="3" presStyleCnt="4"/>
      <dgm:spPr/>
      <dgm:t>
        <a:bodyPr/>
        <a:lstStyle/>
        <a:p>
          <a:endParaRPr lang="vi-VN"/>
        </a:p>
      </dgm:t>
    </dgm:pt>
    <dgm:pt modelId="{5938511E-122E-456F-B6EA-F9F437A04F0C}" type="pres">
      <dgm:prSet presAssocID="{60AE2180-946A-40D6-A37F-805B292ADA69}" presName="spacerR" presStyleCnt="0"/>
      <dgm:spPr/>
    </dgm:pt>
    <dgm:pt modelId="{051E52D8-6029-41D1-9D03-4F391FAA6732}" type="pres">
      <dgm:prSet presAssocID="{D72783AA-026F-4FB3-B764-F35A4FD2B5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F33438AD-5D40-435E-ABED-08878E81D16C}" type="presOf" srcId="{33B7912B-7981-48BB-AB72-B449539A977F}" destId="{81281288-BD1A-4F30-AF09-32CA5B645E30}" srcOrd="0" destOrd="0" presId="urn:microsoft.com/office/officeart/2005/8/layout/equation1"/>
    <dgm:cxn modelId="{76DCEF73-9320-44A7-9A5A-B834C12BB600}" type="presOf" srcId="{5D487F4B-512B-45BA-830B-80E169F63AB3}" destId="{40C4EFFC-7B96-4940-ACD3-94A1BFBFD9EA}" srcOrd="0" destOrd="0" presId="urn:microsoft.com/office/officeart/2005/8/layout/equation1"/>
    <dgm:cxn modelId="{D4159DFD-8B41-4BC6-A969-715842CC180C}" type="presOf" srcId="{D72783AA-026F-4FB3-B764-F35A4FD2B525}" destId="{051E52D8-6029-41D1-9D03-4F391FAA6732}" srcOrd="0" destOrd="0" presId="urn:microsoft.com/office/officeart/2005/8/layout/equation1"/>
    <dgm:cxn modelId="{06DB1903-80B6-458A-98C9-01CEC7C11F54}" srcId="{31B37C30-7457-41AD-8C62-45207BCFC5DC}" destId="{3DFD5AF7-B5BB-47FA-8381-33809EF8FD94}" srcOrd="1" destOrd="0" parTransId="{7CF68D3C-9263-45D3-B4F2-A9CFD5E19A40}" sibTransId="{9878F635-BCFA-4452-9D61-FEB8F3D9DD0D}"/>
    <dgm:cxn modelId="{8C84C1FE-CD07-42C0-A4BE-6ACEA6409863}" type="presOf" srcId="{23CA9776-BCD2-4149-BB35-2BDAB074CA49}" destId="{32D54D50-9D71-48F9-81EE-81BF1A1C155F}" srcOrd="0" destOrd="0" presId="urn:microsoft.com/office/officeart/2005/8/layout/equation1"/>
    <dgm:cxn modelId="{79586082-0E20-4F96-BA09-983DE369B542}" srcId="{31B37C30-7457-41AD-8C62-45207BCFC5DC}" destId="{D72783AA-026F-4FB3-B764-F35A4FD2B525}" srcOrd="4" destOrd="0" parTransId="{9BE57E67-3A92-4C9B-B7E4-349FCFCF27CC}" sibTransId="{DD7B87BE-E0B7-47EC-B991-AEB70D7BBEE2}"/>
    <dgm:cxn modelId="{3060BB53-8972-4C5D-9865-780052D627C4}" type="presOf" srcId="{9878F635-BCFA-4452-9D61-FEB8F3D9DD0D}" destId="{E9B0B2BB-A910-4DD8-A265-86F70B75AFBD}" srcOrd="0" destOrd="0" presId="urn:microsoft.com/office/officeart/2005/8/layout/equation1"/>
    <dgm:cxn modelId="{EA960DC1-AD09-4A5C-BCAA-D1B6B47991F0}" type="presOf" srcId="{60AE2180-946A-40D6-A37F-805B292ADA69}" destId="{8F1034F6-2C32-47F3-8C9F-700D2A2F729F}" srcOrd="0" destOrd="0" presId="urn:microsoft.com/office/officeart/2005/8/layout/equation1"/>
    <dgm:cxn modelId="{6B2EFECC-7480-46AA-9026-FE1C0A40DF85}" srcId="{31B37C30-7457-41AD-8C62-45207BCFC5DC}" destId="{23CA9776-BCD2-4149-BB35-2BDAB074CA49}" srcOrd="3" destOrd="0" parTransId="{8F1F79C4-25B8-4649-AEB9-40B492A135CB}" sibTransId="{60AE2180-946A-40D6-A37F-805B292ADA69}"/>
    <dgm:cxn modelId="{4CB68E07-3552-431D-A114-A91E4BDA8FE1}" type="presOf" srcId="{3DFD5AF7-B5BB-47FA-8381-33809EF8FD94}" destId="{AB536668-A228-4AF3-AA63-95A56BE97BA0}" srcOrd="0" destOrd="0" presId="urn:microsoft.com/office/officeart/2005/8/layout/equation1"/>
    <dgm:cxn modelId="{A8893942-C642-43CB-8B72-02B51E7FF020}" srcId="{31B37C30-7457-41AD-8C62-45207BCFC5DC}" destId="{5D487F4B-512B-45BA-830B-80E169F63AB3}" srcOrd="0" destOrd="0" parTransId="{76BCA3D6-FE2F-45C4-945C-E3D8F96E8D41}" sibTransId="{3C15D53C-89B8-472B-BFDC-E0A268D27E53}"/>
    <dgm:cxn modelId="{B4E15FE9-EF7B-4BB1-95C3-8CE4659525AB}" type="presOf" srcId="{31B37C30-7457-41AD-8C62-45207BCFC5DC}" destId="{2363D1DE-B0A7-4CE0-90E3-F3A84D0C4BEE}" srcOrd="0" destOrd="0" presId="urn:microsoft.com/office/officeart/2005/8/layout/equation1"/>
    <dgm:cxn modelId="{0F42AB58-0049-4522-99F0-ACD7164A3306}" type="presOf" srcId="{3C15D53C-89B8-472B-BFDC-E0A268D27E53}" destId="{FF44414A-ECBF-448E-BE9C-3A524ACFDB4C}" srcOrd="0" destOrd="0" presId="urn:microsoft.com/office/officeart/2005/8/layout/equation1"/>
    <dgm:cxn modelId="{0814E4FE-77D5-465E-B160-415CDE29D1A3}" type="presOf" srcId="{63F67AD9-7789-49C3-9948-2F56E6C9A911}" destId="{9F57FFA2-52BD-45DE-BE48-93DA89E4B4BA}" srcOrd="0" destOrd="0" presId="urn:microsoft.com/office/officeart/2005/8/layout/equation1"/>
    <dgm:cxn modelId="{46A68442-0DB2-4414-B461-32C037249F5F}" srcId="{31B37C30-7457-41AD-8C62-45207BCFC5DC}" destId="{63F67AD9-7789-49C3-9948-2F56E6C9A911}" srcOrd="2" destOrd="0" parTransId="{334C2914-F914-4621-8850-A08A0D4540AC}" sibTransId="{33B7912B-7981-48BB-AB72-B449539A977F}"/>
    <dgm:cxn modelId="{95002D01-C22B-4BD9-9F9E-14C3DD9DFCC0}" type="presParOf" srcId="{2363D1DE-B0A7-4CE0-90E3-F3A84D0C4BEE}" destId="{40C4EFFC-7B96-4940-ACD3-94A1BFBFD9EA}" srcOrd="0" destOrd="0" presId="urn:microsoft.com/office/officeart/2005/8/layout/equation1"/>
    <dgm:cxn modelId="{6A61DB77-E90D-471D-99BD-F0B6FAD2DBBF}" type="presParOf" srcId="{2363D1DE-B0A7-4CE0-90E3-F3A84D0C4BEE}" destId="{BBE20CCF-E73F-49E3-912E-7E02B8005381}" srcOrd="1" destOrd="0" presId="urn:microsoft.com/office/officeart/2005/8/layout/equation1"/>
    <dgm:cxn modelId="{4F743CE7-BDF0-4D79-BCB0-1DAAB4D0277A}" type="presParOf" srcId="{2363D1DE-B0A7-4CE0-90E3-F3A84D0C4BEE}" destId="{FF44414A-ECBF-448E-BE9C-3A524ACFDB4C}" srcOrd="2" destOrd="0" presId="urn:microsoft.com/office/officeart/2005/8/layout/equation1"/>
    <dgm:cxn modelId="{F0D2F299-8DCD-4805-950D-AB6B67F19351}" type="presParOf" srcId="{2363D1DE-B0A7-4CE0-90E3-F3A84D0C4BEE}" destId="{9F4BEB98-B060-4457-9A8B-5D3144DEA4FF}" srcOrd="3" destOrd="0" presId="urn:microsoft.com/office/officeart/2005/8/layout/equation1"/>
    <dgm:cxn modelId="{C2127259-C344-4C51-83BB-0D737EC0F458}" type="presParOf" srcId="{2363D1DE-B0A7-4CE0-90E3-F3A84D0C4BEE}" destId="{AB536668-A228-4AF3-AA63-95A56BE97BA0}" srcOrd="4" destOrd="0" presId="urn:microsoft.com/office/officeart/2005/8/layout/equation1"/>
    <dgm:cxn modelId="{92FE4F7A-745C-4CEF-847C-D04AD7553E0A}" type="presParOf" srcId="{2363D1DE-B0A7-4CE0-90E3-F3A84D0C4BEE}" destId="{3449C4CA-CFF2-408F-AF65-82995DFC4587}" srcOrd="5" destOrd="0" presId="urn:microsoft.com/office/officeart/2005/8/layout/equation1"/>
    <dgm:cxn modelId="{1E5D5D35-501A-43BC-9DC1-93F004627F62}" type="presParOf" srcId="{2363D1DE-B0A7-4CE0-90E3-F3A84D0C4BEE}" destId="{E9B0B2BB-A910-4DD8-A265-86F70B75AFBD}" srcOrd="6" destOrd="0" presId="urn:microsoft.com/office/officeart/2005/8/layout/equation1"/>
    <dgm:cxn modelId="{07C8491E-AECA-404D-9300-733DD3977826}" type="presParOf" srcId="{2363D1DE-B0A7-4CE0-90E3-F3A84D0C4BEE}" destId="{2D87C6E9-62D2-4264-84DB-2C333B914248}" srcOrd="7" destOrd="0" presId="urn:microsoft.com/office/officeart/2005/8/layout/equation1"/>
    <dgm:cxn modelId="{CB3888B2-BEE8-49E8-B582-3B4B1BB02902}" type="presParOf" srcId="{2363D1DE-B0A7-4CE0-90E3-F3A84D0C4BEE}" destId="{9F57FFA2-52BD-45DE-BE48-93DA89E4B4BA}" srcOrd="8" destOrd="0" presId="urn:microsoft.com/office/officeart/2005/8/layout/equation1"/>
    <dgm:cxn modelId="{F8681F39-9AE1-418B-B23E-97B68931C806}" type="presParOf" srcId="{2363D1DE-B0A7-4CE0-90E3-F3A84D0C4BEE}" destId="{DC7BF353-983A-497C-BE27-8EA19D404ABA}" srcOrd="9" destOrd="0" presId="urn:microsoft.com/office/officeart/2005/8/layout/equation1"/>
    <dgm:cxn modelId="{4744D28A-F366-433E-8972-C8B67A5141BA}" type="presParOf" srcId="{2363D1DE-B0A7-4CE0-90E3-F3A84D0C4BEE}" destId="{81281288-BD1A-4F30-AF09-32CA5B645E30}" srcOrd="10" destOrd="0" presId="urn:microsoft.com/office/officeart/2005/8/layout/equation1"/>
    <dgm:cxn modelId="{DE7EFF37-1CF5-4D51-BAE2-86BFE185CC62}" type="presParOf" srcId="{2363D1DE-B0A7-4CE0-90E3-F3A84D0C4BEE}" destId="{58C0C755-72FF-411A-ABFF-7055C8505D02}" srcOrd="11" destOrd="0" presId="urn:microsoft.com/office/officeart/2005/8/layout/equation1"/>
    <dgm:cxn modelId="{F917FCFE-81E7-44AD-B68A-47F18B421F8E}" type="presParOf" srcId="{2363D1DE-B0A7-4CE0-90E3-F3A84D0C4BEE}" destId="{32D54D50-9D71-48F9-81EE-81BF1A1C155F}" srcOrd="12" destOrd="0" presId="urn:microsoft.com/office/officeart/2005/8/layout/equation1"/>
    <dgm:cxn modelId="{F029D222-BF56-4E60-A81E-55E8E3364874}" type="presParOf" srcId="{2363D1DE-B0A7-4CE0-90E3-F3A84D0C4BEE}" destId="{82A9C4B9-09CF-44D9-A629-654B14314920}" srcOrd="13" destOrd="0" presId="urn:microsoft.com/office/officeart/2005/8/layout/equation1"/>
    <dgm:cxn modelId="{E9864227-12B3-4A4E-A5A3-4DDF92E3B26E}" type="presParOf" srcId="{2363D1DE-B0A7-4CE0-90E3-F3A84D0C4BEE}" destId="{8F1034F6-2C32-47F3-8C9F-700D2A2F729F}" srcOrd="14" destOrd="0" presId="urn:microsoft.com/office/officeart/2005/8/layout/equation1"/>
    <dgm:cxn modelId="{D3DDF53D-AC86-40FE-A725-7B50A2B78869}" type="presParOf" srcId="{2363D1DE-B0A7-4CE0-90E3-F3A84D0C4BEE}" destId="{5938511E-122E-456F-B6EA-F9F437A04F0C}" srcOrd="15" destOrd="0" presId="urn:microsoft.com/office/officeart/2005/8/layout/equation1"/>
    <dgm:cxn modelId="{E221E77A-248D-4235-B2BD-7664A11EA0CF}" type="presParOf" srcId="{2363D1DE-B0A7-4CE0-90E3-F3A84D0C4BEE}" destId="{051E52D8-6029-41D1-9D03-4F391FAA6732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D6B9A9-4ADA-45D2-A1A7-D9641CA83E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F2EC0D18-DA7D-42CA-9341-D10F5EDA8195}">
      <dgm:prSet phldrT="[Text]" custT="1"/>
      <dgm:spPr/>
      <dgm:t>
        <a:bodyPr/>
        <a:lstStyle/>
        <a:p>
          <a:r>
            <a:rPr lang="en-US" sz="1600" smtClean="0">
              <a:latin typeface="Calibri" pitchFamily="34" charset="0"/>
            </a:rPr>
            <a:t>Cá nhân</a:t>
          </a:r>
          <a:endParaRPr lang="vi-VN" sz="1600"/>
        </a:p>
      </dgm:t>
    </dgm:pt>
    <dgm:pt modelId="{FBE7CAF6-99D2-4061-8A8E-4B40D06733B2}" type="parTrans" cxnId="{2EC2CFE6-23E8-4A6C-9DFD-CC25832D9E53}">
      <dgm:prSet/>
      <dgm:spPr/>
      <dgm:t>
        <a:bodyPr/>
        <a:lstStyle/>
        <a:p>
          <a:endParaRPr lang="vi-VN"/>
        </a:p>
      </dgm:t>
    </dgm:pt>
    <dgm:pt modelId="{FC301DCD-09A5-4724-A352-34A1842AE854}" type="sibTrans" cxnId="{2EC2CFE6-23E8-4A6C-9DFD-CC25832D9E53}">
      <dgm:prSet/>
      <dgm:spPr/>
      <dgm:t>
        <a:bodyPr/>
        <a:lstStyle/>
        <a:p>
          <a:endParaRPr lang="vi-VN"/>
        </a:p>
      </dgm:t>
    </dgm:pt>
    <dgm:pt modelId="{A04F52E9-553A-4C65-AB4B-FE2FE263F9B7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Nói không với nhựa dùng 1 lần 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A7D5866F-0DA0-4612-88C2-D80D629FB9E6}" type="parTrans" cxnId="{279BDD84-B8E6-40F8-87BE-710928016DF7}">
      <dgm:prSet/>
      <dgm:spPr/>
      <dgm:t>
        <a:bodyPr/>
        <a:lstStyle/>
        <a:p>
          <a:endParaRPr lang="vi-VN"/>
        </a:p>
      </dgm:t>
    </dgm:pt>
    <dgm:pt modelId="{C2C13973-20A2-4D85-849F-BE5FF531FF98}" type="sibTrans" cxnId="{279BDD84-B8E6-40F8-87BE-710928016DF7}">
      <dgm:prSet/>
      <dgm:spPr/>
      <dgm:t>
        <a:bodyPr/>
        <a:lstStyle/>
        <a:p>
          <a:endParaRPr lang="vi-VN"/>
        </a:p>
      </dgm:t>
    </dgm:pt>
    <dgm:pt modelId="{F221EDCC-A871-400B-A020-DEB5D238C57A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Triệu chữ ký ủng hộ chống rác thải nhựa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E14EBBF8-8F1D-44DD-8A69-32107E62AD49}" type="parTrans" cxnId="{EF850DFB-B24B-4DBF-ACFE-AF6DF3ACC3A9}">
      <dgm:prSet/>
      <dgm:spPr/>
      <dgm:t>
        <a:bodyPr/>
        <a:lstStyle/>
        <a:p>
          <a:endParaRPr lang="vi-VN"/>
        </a:p>
      </dgm:t>
    </dgm:pt>
    <dgm:pt modelId="{7A2AFA98-45E6-42B8-B659-BBCA3C9FA228}" type="sibTrans" cxnId="{EF850DFB-B24B-4DBF-ACFE-AF6DF3ACC3A9}">
      <dgm:prSet/>
      <dgm:spPr/>
      <dgm:t>
        <a:bodyPr/>
        <a:lstStyle/>
        <a:p>
          <a:endParaRPr lang="vi-VN"/>
        </a:p>
      </dgm:t>
    </dgm:pt>
    <dgm:pt modelId="{74A7EFC0-B7CB-4075-A1EF-94351DF2077F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vi-VN" sz="1600" smtClean="0">
              <a:latin typeface="Calibri" pitchFamily="34" charset="0"/>
            </a:rPr>
            <a:t>Cứu lấy Trái Đất trước ô nhiễm trắng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FA13AB41-F4D1-467A-B465-77B61DB02C19}" type="parTrans" cxnId="{5A74722C-A8FC-4D90-B698-5AF2F2C74AE0}">
      <dgm:prSet/>
      <dgm:spPr/>
      <dgm:t>
        <a:bodyPr/>
        <a:lstStyle/>
        <a:p>
          <a:endParaRPr lang="vi-VN"/>
        </a:p>
      </dgm:t>
    </dgm:pt>
    <dgm:pt modelId="{11328961-C684-4ACB-B13C-C028A164D076}" type="sibTrans" cxnId="{5A74722C-A8FC-4D90-B698-5AF2F2C74AE0}">
      <dgm:prSet/>
      <dgm:spPr/>
      <dgm:t>
        <a:bodyPr/>
        <a:lstStyle/>
        <a:p>
          <a:endParaRPr lang="vi-VN"/>
        </a:p>
      </dgm:t>
    </dgm:pt>
    <dgm:pt modelId="{9401B468-DC6A-470C-A084-721D4F62E251}">
      <dgm:prSet phldrT="[Text]" custT="1"/>
      <dgm:spPr/>
      <dgm:t>
        <a:bodyPr/>
        <a:lstStyle/>
        <a:p>
          <a:r>
            <a:rPr lang="en-US" sz="1600" smtClean="0">
              <a:latin typeface="Calibri" pitchFamily="34" charset="0"/>
              <a:cs typeface="Calibri" panose="020F0502020204030204" pitchFamily="34" charset="0"/>
            </a:rPr>
            <a:t>Tổ chức, doanh nghiệp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486E723F-FCD5-4735-9481-881267D6CD9E}" type="parTrans" cxnId="{45CF0F3B-CC15-47A0-AE25-4BF93C3106FC}">
      <dgm:prSet/>
      <dgm:spPr/>
      <dgm:t>
        <a:bodyPr/>
        <a:lstStyle/>
        <a:p>
          <a:endParaRPr lang="vi-VN"/>
        </a:p>
      </dgm:t>
    </dgm:pt>
    <dgm:pt modelId="{39F08C12-7907-40A2-8313-355D6E97F9C1}" type="sibTrans" cxnId="{45CF0F3B-CC15-47A0-AE25-4BF93C3106FC}">
      <dgm:prSet/>
      <dgm:spPr/>
      <dgm:t>
        <a:bodyPr/>
        <a:lstStyle/>
        <a:p>
          <a:endParaRPr lang="vi-VN"/>
        </a:p>
      </dgm:t>
    </dgm:pt>
    <dgm:pt modelId="{B7CD5C72-B1EB-4ABC-AB79-12B5B588989D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en-US" sz="1600" smtClean="0">
              <a:latin typeface="Calibri" pitchFamily="34" charset="0"/>
              <a:cs typeface="Calibri" panose="020F0502020204030204" pitchFamily="34" charset="0"/>
            </a:rPr>
            <a:t>C</a:t>
          </a:r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ửa hàng Soc&amp;Brothers 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709ED9B7-178B-4CF5-BD62-C4969DB5B234}" type="parTrans" cxnId="{B04A547B-1389-4650-B88E-0211E4DC7E38}">
      <dgm:prSet/>
      <dgm:spPr/>
      <dgm:t>
        <a:bodyPr/>
        <a:lstStyle/>
        <a:p>
          <a:endParaRPr lang="vi-VN"/>
        </a:p>
      </dgm:t>
    </dgm:pt>
    <dgm:pt modelId="{B56905B8-430B-43EF-8350-BCDC6DD76E03}" type="sibTrans" cxnId="{B04A547B-1389-4650-B88E-0211E4DC7E38}">
      <dgm:prSet/>
      <dgm:spPr/>
      <dgm:t>
        <a:bodyPr/>
        <a:lstStyle/>
        <a:p>
          <a:endParaRPr lang="vi-VN"/>
        </a:p>
      </dgm:t>
    </dgm:pt>
    <dgm:pt modelId="{D79FEEED-B98E-4426-B414-B07A0FE780DC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Highlands Coffee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223E9653-C27C-4D77-AE2E-630831F80DDB}" type="parTrans" cxnId="{FC615556-728D-4205-92B6-2618E50A11AA}">
      <dgm:prSet/>
      <dgm:spPr/>
      <dgm:t>
        <a:bodyPr/>
        <a:lstStyle/>
        <a:p>
          <a:endParaRPr lang="vi-VN"/>
        </a:p>
      </dgm:t>
    </dgm:pt>
    <dgm:pt modelId="{B1B41DE7-65D5-485C-8E8A-2634FD2D0911}" type="sibTrans" cxnId="{FC615556-728D-4205-92B6-2618E50A11AA}">
      <dgm:prSet/>
      <dgm:spPr/>
      <dgm:t>
        <a:bodyPr/>
        <a:lstStyle/>
        <a:p>
          <a:endParaRPr lang="vi-VN"/>
        </a:p>
      </dgm:t>
    </dgm:pt>
    <dgm:pt modelId="{1E67F0ED-8BAB-4B97-B692-DFD62CDE29EE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Vinamilk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09AEA73A-702F-4304-8B33-004F186C5A2A}" type="parTrans" cxnId="{81B505DD-951B-4EDA-83B3-931886C840FA}">
      <dgm:prSet/>
      <dgm:spPr/>
      <dgm:t>
        <a:bodyPr/>
        <a:lstStyle/>
        <a:p>
          <a:endParaRPr lang="vi-VN"/>
        </a:p>
      </dgm:t>
    </dgm:pt>
    <dgm:pt modelId="{F7E11499-1ED3-47A5-B327-31C5EF427BED}" type="sibTrans" cxnId="{81B505DD-951B-4EDA-83B3-931886C840FA}">
      <dgm:prSet/>
      <dgm:spPr/>
      <dgm:t>
        <a:bodyPr/>
        <a:lstStyle/>
        <a:p>
          <a:endParaRPr lang="vi-VN"/>
        </a:p>
      </dgm:t>
    </dgm:pt>
    <dgm:pt modelId="{1E960C5B-CAE7-4F60-8639-306D1A616075}">
      <dgm:prSet phldrT="[Text]" custT="1"/>
      <dgm:spPr>
        <a:ln>
          <a:solidFill>
            <a:srgbClr val="F79109"/>
          </a:solidFill>
        </a:ln>
      </dgm:spPr>
      <dgm:t>
        <a:bodyPr/>
        <a:lstStyle/>
        <a:p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Chợ Nhớn (Bắc Ninh)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25A37261-2D3D-407C-9058-B68128C04124}" type="parTrans" cxnId="{65A8AE62-CE88-4334-8F93-F0F4099970A2}">
      <dgm:prSet/>
      <dgm:spPr/>
      <dgm:t>
        <a:bodyPr/>
        <a:lstStyle/>
        <a:p>
          <a:endParaRPr lang="vi-VN"/>
        </a:p>
      </dgm:t>
    </dgm:pt>
    <dgm:pt modelId="{F8EACBC8-686E-4932-AFC2-40603DA5D961}" type="sibTrans" cxnId="{65A8AE62-CE88-4334-8F93-F0F4099970A2}">
      <dgm:prSet/>
      <dgm:spPr/>
      <dgm:t>
        <a:bodyPr/>
        <a:lstStyle/>
        <a:p>
          <a:endParaRPr lang="vi-VN"/>
        </a:p>
      </dgm:t>
    </dgm:pt>
    <dgm:pt modelId="{29B25B34-2C58-42AE-A9AB-2AA9A1EB6C5D}" type="pres">
      <dgm:prSet presAssocID="{75D6B9A9-4ADA-45D2-A1A7-D9641CA83E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4E8BC3B5-C808-4EC2-A8AE-A1F063618547}" type="pres">
      <dgm:prSet presAssocID="{F2EC0D18-DA7D-42CA-9341-D10F5EDA8195}" presName="hierRoot1" presStyleCnt="0">
        <dgm:presLayoutVars>
          <dgm:hierBranch val="init"/>
        </dgm:presLayoutVars>
      </dgm:prSet>
      <dgm:spPr/>
    </dgm:pt>
    <dgm:pt modelId="{09EAD10D-6160-4E2E-B21A-E27CBF636611}" type="pres">
      <dgm:prSet presAssocID="{F2EC0D18-DA7D-42CA-9341-D10F5EDA8195}" presName="rootComposite1" presStyleCnt="0"/>
      <dgm:spPr/>
    </dgm:pt>
    <dgm:pt modelId="{C561309C-41D9-41B0-9697-671F6992ADE1}" type="pres">
      <dgm:prSet presAssocID="{F2EC0D18-DA7D-42CA-9341-D10F5EDA8195}" presName="rootText1" presStyleLbl="node0" presStyleIdx="0" presStyleCnt="2" custScaleX="160024" custScaleY="139536" custLinFactNeighborX="-9045" custLinFactNeighborY="-31458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596F1FB-C626-482A-AD65-6CD36975B0D9}" type="pres">
      <dgm:prSet presAssocID="{F2EC0D18-DA7D-42CA-9341-D10F5EDA8195}" presName="rootConnector1" presStyleLbl="node1" presStyleIdx="0" presStyleCnt="0"/>
      <dgm:spPr/>
      <dgm:t>
        <a:bodyPr/>
        <a:lstStyle/>
        <a:p>
          <a:endParaRPr lang="vi-VN"/>
        </a:p>
      </dgm:t>
    </dgm:pt>
    <dgm:pt modelId="{5D64FD2F-6AF6-440D-BF1E-D74434E4C775}" type="pres">
      <dgm:prSet presAssocID="{F2EC0D18-DA7D-42CA-9341-D10F5EDA8195}" presName="hierChild2" presStyleCnt="0"/>
      <dgm:spPr/>
    </dgm:pt>
    <dgm:pt modelId="{74381FD6-D299-4336-AFA0-E8F703A87BD2}" type="pres">
      <dgm:prSet presAssocID="{A7D5866F-0DA0-4612-88C2-D80D629FB9E6}" presName="Name37" presStyleLbl="parChTrans1D2" presStyleIdx="0" presStyleCnt="7"/>
      <dgm:spPr/>
      <dgm:t>
        <a:bodyPr/>
        <a:lstStyle/>
        <a:p>
          <a:endParaRPr lang="vi-VN"/>
        </a:p>
      </dgm:t>
    </dgm:pt>
    <dgm:pt modelId="{CCF24276-1002-48A6-A72F-1C90A8BB8290}" type="pres">
      <dgm:prSet presAssocID="{A04F52E9-553A-4C65-AB4B-FE2FE263F9B7}" presName="hierRoot2" presStyleCnt="0">
        <dgm:presLayoutVars>
          <dgm:hierBranch val="init"/>
        </dgm:presLayoutVars>
      </dgm:prSet>
      <dgm:spPr/>
    </dgm:pt>
    <dgm:pt modelId="{92356B9D-BCA5-4A25-984F-723E242C1BA6}" type="pres">
      <dgm:prSet presAssocID="{A04F52E9-553A-4C65-AB4B-FE2FE263F9B7}" presName="rootComposite" presStyleCnt="0"/>
      <dgm:spPr/>
    </dgm:pt>
    <dgm:pt modelId="{3900F89D-1C43-4F5B-8436-A73CA55A2876}" type="pres">
      <dgm:prSet presAssocID="{A04F52E9-553A-4C65-AB4B-FE2FE263F9B7}" presName="rootText" presStyleLbl="node2" presStyleIdx="0" presStyleCnt="7" custScaleX="136519" custScaleY="249936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347CE33A-C5C7-47F1-8F74-D7ED073BC159}" type="pres">
      <dgm:prSet presAssocID="{A04F52E9-553A-4C65-AB4B-FE2FE263F9B7}" presName="rootConnector" presStyleLbl="node2" presStyleIdx="0" presStyleCnt="7"/>
      <dgm:spPr/>
      <dgm:t>
        <a:bodyPr/>
        <a:lstStyle/>
        <a:p>
          <a:endParaRPr lang="vi-VN"/>
        </a:p>
      </dgm:t>
    </dgm:pt>
    <dgm:pt modelId="{37DC4D10-D174-437F-A106-4B15E3E1E127}" type="pres">
      <dgm:prSet presAssocID="{A04F52E9-553A-4C65-AB4B-FE2FE263F9B7}" presName="hierChild4" presStyleCnt="0"/>
      <dgm:spPr/>
    </dgm:pt>
    <dgm:pt modelId="{6EB40739-8F4D-4752-A7B1-1C7C6BF1772B}" type="pres">
      <dgm:prSet presAssocID="{A04F52E9-553A-4C65-AB4B-FE2FE263F9B7}" presName="hierChild5" presStyleCnt="0"/>
      <dgm:spPr/>
    </dgm:pt>
    <dgm:pt modelId="{5E63C8BA-48FD-4284-8A98-D3A1BEF640B0}" type="pres">
      <dgm:prSet presAssocID="{E14EBBF8-8F1D-44DD-8A69-32107E62AD49}" presName="Name37" presStyleLbl="parChTrans1D2" presStyleIdx="1" presStyleCnt="7"/>
      <dgm:spPr/>
      <dgm:t>
        <a:bodyPr/>
        <a:lstStyle/>
        <a:p>
          <a:endParaRPr lang="vi-VN"/>
        </a:p>
      </dgm:t>
    </dgm:pt>
    <dgm:pt modelId="{269C3D86-0364-42E7-A35E-8C832AD88469}" type="pres">
      <dgm:prSet presAssocID="{F221EDCC-A871-400B-A020-DEB5D238C57A}" presName="hierRoot2" presStyleCnt="0">
        <dgm:presLayoutVars>
          <dgm:hierBranch val="init"/>
        </dgm:presLayoutVars>
      </dgm:prSet>
      <dgm:spPr/>
    </dgm:pt>
    <dgm:pt modelId="{747F839B-B276-4006-BDE0-1ED8767F5BB6}" type="pres">
      <dgm:prSet presAssocID="{F221EDCC-A871-400B-A020-DEB5D238C57A}" presName="rootComposite" presStyleCnt="0"/>
      <dgm:spPr/>
    </dgm:pt>
    <dgm:pt modelId="{5121DC04-4237-4191-B51F-0DE7CEB6E388}" type="pres">
      <dgm:prSet presAssocID="{F221EDCC-A871-400B-A020-DEB5D238C57A}" presName="rootText" presStyleLbl="node2" presStyleIdx="1" presStyleCnt="7" custScaleX="136519" custScaleY="302002" custLinFactY="6209" custLinFactNeighborX="-8851" custLinFactNeighborY="100000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7EE704D-50E4-4B5B-9086-18B2C2C7C0B8}" type="pres">
      <dgm:prSet presAssocID="{F221EDCC-A871-400B-A020-DEB5D238C57A}" presName="rootConnector" presStyleLbl="node2" presStyleIdx="1" presStyleCnt="7"/>
      <dgm:spPr/>
      <dgm:t>
        <a:bodyPr/>
        <a:lstStyle/>
        <a:p>
          <a:endParaRPr lang="vi-VN"/>
        </a:p>
      </dgm:t>
    </dgm:pt>
    <dgm:pt modelId="{598D6E20-A807-46AA-A9CE-7CB57C91EEE0}" type="pres">
      <dgm:prSet presAssocID="{F221EDCC-A871-400B-A020-DEB5D238C57A}" presName="hierChild4" presStyleCnt="0"/>
      <dgm:spPr/>
    </dgm:pt>
    <dgm:pt modelId="{C2FED5AA-70CB-415C-9C7C-B4F2E61E7F18}" type="pres">
      <dgm:prSet presAssocID="{F221EDCC-A871-400B-A020-DEB5D238C57A}" presName="hierChild5" presStyleCnt="0"/>
      <dgm:spPr/>
    </dgm:pt>
    <dgm:pt modelId="{69ABBA45-F7F7-43EC-ADFA-4BE033BFC109}" type="pres">
      <dgm:prSet presAssocID="{FA13AB41-F4D1-467A-B465-77B61DB02C19}" presName="Name37" presStyleLbl="parChTrans1D2" presStyleIdx="2" presStyleCnt="7"/>
      <dgm:spPr/>
      <dgm:t>
        <a:bodyPr/>
        <a:lstStyle/>
        <a:p>
          <a:endParaRPr lang="vi-VN"/>
        </a:p>
      </dgm:t>
    </dgm:pt>
    <dgm:pt modelId="{6AEA675D-3D24-419A-927F-98C073E8A619}" type="pres">
      <dgm:prSet presAssocID="{74A7EFC0-B7CB-4075-A1EF-94351DF2077F}" presName="hierRoot2" presStyleCnt="0">
        <dgm:presLayoutVars>
          <dgm:hierBranch val="init"/>
        </dgm:presLayoutVars>
      </dgm:prSet>
      <dgm:spPr/>
    </dgm:pt>
    <dgm:pt modelId="{2A0B59A7-8F54-4276-9677-A04205284F5C}" type="pres">
      <dgm:prSet presAssocID="{74A7EFC0-B7CB-4075-A1EF-94351DF2077F}" presName="rootComposite" presStyleCnt="0"/>
      <dgm:spPr/>
    </dgm:pt>
    <dgm:pt modelId="{F3E9E0DB-D05C-4773-A1F6-55CC71C8FFD5}" type="pres">
      <dgm:prSet presAssocID="{74A7EFC0-B7CB-4075-A1EF-94351DF2077F}" presName="rootText" presStyleLbl="node2" presStyleIdx="2" presStyleCnt="7" custScaleX="136519" custScaleY="328327" custLinFactNeighborX="-15342" custLinFactNeighborY="-3239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E3B3C0A-7CA3-441B-B198-6D701703C219}" type="pres">
      <dgm:prSet presAssocID="{74A7EFC0-B7CB-4075-A1EF-94351DF2077F}" presName="rootConnector" presStyleLbl="node2" presStyleIdx="2" presStyleCnt="7"/>
      <dgm:spPr/>
      <dgm:t>
        <a:bodyPr/>
        <a:lstStyle/>
        <a:p>
          <a:endParaRPr lang="vi-VN"/>
        </a:p>
      </dgm:t>
    </dgm:pt>
    <dgm:pt modelId="{B39CB851-6561-47C0-8223-A79B942E6B32}" type="pres">
      <dgm:prSet presAssocID="{74A7EFC0-B7CB-4075-A1EF-94351DF2077F}" presName="hierChild4" presStyleCnt="0"/>
      <dgm:spPr/>
    </dgm:pt>
    <dgm:pt modelId="{827ED2AF-5004-4F44-AA47-65AB638D0186}" type="pres">
      <dgm:prSet presAssocID="{74A7EFC0-B7CB-4075-A1EF-94351DF2077F}" presName="hierChild5" presStyleCnt="0"/>
      <dgm:spPr/>
    </dgm:pt>
    <dgm:pt modelId="{F51505D4-52C4-485D-8F3D-73F4AD587FAA}" type="pres">
      <dgm:prSet presAssocID="{F2EC0D18-DA7D-42CA-9341-D10F5EDA8195}" presName="hierChild3" presStyleCnt="0"/>
      <dgm:spPr/>
    </dgm:pt>
    <dgm:pt modelId="{38599BA3-0F67-49BD-AE54-97CA542FEB4B}" type="pres">
      <dgm:prSet presAssocID="{9401B468-DC6A-470C-A084-721D4F62E251}" presName="hierRoot1" presStyleCnt="0">
        <dgm:presLayoutVars>
          <dgm:hierBranch val="init"/>
        </dgm:presLayoutVars>
      </dgm:prSet>
      <dgm:spPr/>
    </dgm:pt>
    <dgm:pt modelId="{58FF183C-8B5F-454C-ACBF-7690D9016619}" type="pres">
      <dgm:prSet presAssocID="{9401B468-DC6A-470C-A084-721D4F62E251}" presName="rootComposite1" presStyleCnt="0"/>
      <dgm:spPr/>
    </dgm:pt>
    <dgm:pt modelId="{C1DEF514-5D33-4B1F-BABB-5A1A42F86984}" type="pres">
      <dgm:prSet presAssocID="{9401B468-DC6A-470C-A084-721D4F62E251}" presName="rootText1" presStyleLbl="node0" presStyleIdx="1" presStyleCnt="2" custScaleX="135423" custScaleY="237088" custLinFactNeighborX="-1620" custLinFactNeighborY="-42026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BAF6BD91-DD37-47AB-BD9A-0652239E1D75}" type="pres">
      <dgm:prSet presAssocID="{9401B468-DC6A-470C-A084-721D4F62E251}" presName="rootConnector1" presStyleLbl="node1" presStyleIdx="0" presStyleCnt="0"/>
      <dgm:spPr/>
      <dgm:t>
        <a:bodyPr/>
        <a:lstStyle/>
        <a:p>
          <a:endParaRPr lang="vi-VN"/>
        </a:p>
      </dgm:t>
    </dgm:pt>
    <dgm:pt modelId="{07A5CF88-4C9F-4B14-AD77-D3626CEAB16C}" type="pres">
      <dgm:prSet presAssocID="{9401B468-DC6A-470C-A084-721D4F62E251}" presName="hierChild2" presStyleCnt="0"/>
      <dgm:spPr/>
    </dgm:pt>
    <dgm:pt modelId="{40CC5F0C-819C-49DB-844F-5628FA1E479D}" type="pres">
      <dgm:prSet presAssocID="{709ED9B7-178B-4CF5-BD62-C4969DB5B234}" presName="Name37" presStyleLbl="parChTrans1D2" presStyleIdx="3" presStyleCnt="7"/>
      <dgm:spPr/>
      <dgm:t>
        <a:bodyPr/>
        <a:lstStyle/>
        <a:p>
          <a:endParaRPr lang="vi-VN"/>
        </a:p>
      </dgm:t>
    </dgm:pt>
    <dgm:pt modelId="{1ADE8CAE-5E26-4079-9D2E-09BE8BD85114}" type="pres">
      <dgm:prSet presAssocID="{B7CD5C72-B1EB-4ABC-AB79-12B5B588989D}" presName="hierRoot2" presStyleCnt="0">
        <dgm:presLayoutVars>
          <dgm:hierBranch val="init"/>
        </dgm:presLayoutVars>
      </dgm:prSet>
      <dgm:spPr/>
    </dgm:pt>
    <dgm:pt modelId="{D6FF892C-A23D-49C6-92D9-8F0DB6331B48}" type="pres">
      <dgm:prSet presAssocID="{B7CD5C72-B1EB-4ABC-AB79-12B5B588989D}" presName="rootComposite" presStyleCnt="0"/>
      <dgm:spPr/>
    </dgm:pt>
    <dgm:pt modelId="{1FA30B1E-335F-4CC4-BBB6-D65970D90188}" type="pres">
      <dgm:prSet presAssocID="{B7CD5C72-B1EB-4ABC-AB79-12B5B588989D}" presName="rootText" presStyleLbl="node2" presStyleIdx="3" presStyleCnt="7" custScaleX="151174" custScaleY="28544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3A9A124-1136-4496-AB84-D48869D1862A}" type="pres">
      <dgm:prSet presAssocID="{B7CD5C72-B1EB-4ABC-AB79-12B5B588989D}" presName="rootConnector" presStyleLbl="node2" presStyleIdx="3" presStyleCnt="7"/>
      <dgm:spPr/>
      <dgm:t>
        <a:bodyPr/>
        <a:lstStyle/>
        <a:p>
          <a:endParaRPr lang="vi-VN"/>
        </a:p>
      </dgm:t>
    </dgm:pt>
    <dgm:pt modelId="{61664468-6014-4A60-BA3E-A150EEBDAC3E}" type="pres">
      <dgm:prSet presAssocID="{B7CD5C72-B1EB-4ABC-AB79-12B5B588989D}" presName="hierChild4" presStyleCnt="0"/>
      <dgm:spPr/>
    </dgm:pt>
    <dgm:pt modelId="{3103C80F-2D0D-4B8E-A6C5-E75A99BC07F9}" type="pres">
      <dgm:prSet presAssocID="{B7CD5C72-B1EB-4ABC-AB79-12B5B588989D}" presName="hierChild5" presStyleCnt="0"/>
      <dgm:spPr/>
    </dgm:pt>
    <dgm:pt modelId="{2087AF4E-C130-4AB3-A369-49DAFE88F7BD}" type="pres">
      <dgm:prSet presAssocID="{223E9653-C27C-4D77-AE2E-630831F80DDB}" presName="Name37" presStyleLbl="parChTrans1D2" presStyleIdx="4" presStyleCnt="7"/>
      <dgm:spPr/>
      <dgm:t>
        <a:bodyPr/>
        <a:lstStyle/>
        <a:p>
          <a:endParaRPr lang="vi-VN"/>
        </a:p>
      </dgm:t>
    </dgm:pt>
    <dgm:pt modelId="{56657D13-AD3C-4297-B9F7-AA2BA8C24A70}" type="pres">
      <dgm:prSet presAssocID="{D79FEEED-B98E-4426-B414-B07A0FE780DC}" presName="hierRoot2" presStyleCnt="0">
        <dgm:presLayoutVars>
          <dgm:hierBranch val="init"/>
        </dgm:presLayoutVars>
      </dgm:prSet>
      <dgm:spPr/>
    </dgm:pt>
    <dgm:pt modelId="{F36E26AE-D28B-4DCC-A600-EBDBBCBDF2D1}" type="pres">
      <dgm:prSet presAssocID="{D79FEEED-B98E-4426-B414-B07A0FE780DC}" presName="rootComposite" presStyleCnt="0"/>
      <dgm:spPr/>
    </dgm:pt>
    <dgm:pt modelId="{104A8575-A413-4A9E-AF50-78BC3F18C743}" type="pres">
      <dgm:prSet presAssocID="{D79FEEED-B98E-4426-B414-B07A0FE780DC}" presName="rootText" presStyleLbl="node2" presStyleIdx="4" presStyleCnt="7" custScaleX="127876" custScaleY="285443" custLinFactNeighborX="-1475" custLinFactNeighborY="8850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C3EE4337-03F7-4288-BD7F-14EA87DB3746}" type="pres">
      <dgm:prSet presAssocID="{D79FEEED-B98E-4426-B414-B07A0FE780DC}" presName="rootConnector" presStyleLbl="node2" presStyleIdx="4" presStyleCnt="7"/>
      <dgm:spPr/>
      <dgm:t>
        <a:bodyPr/>
        <a:lstStyle/>
        <a:p>
          <a:endParaRPr lang="vi-VN"/>
        </a:p>
      </dgm:t>
    </dgm:pt>
    <dgm:pt modelId="{014A2DEE-E451-42C8-B4C3-352812572BE6}" type="pres">
      <dgm:prSet presAssocID="{D79FEEED-B98E-4426-B414-B07A0FE780DC}" presName="hierChild4" presStyleCnt="0"/>
      <dgm:spPr/>
    </dgm:pt>
    <dgm:pt modelId="{E2AD6D9A-51DE-496E-A595-759B517F9570}" type="pres">
      <dgm:prSet presAssocID="{D79FEEED-B98E-4426-B414-B07A0FE780DC}" presName="hierChild5" presStyleCnt="0"/>
      <dgm:spPr/>
    </dgm:pt>
    <dgm:pt modelId="{3ABBCCD5-263B-4072-B4BB-AC4A86FD4866}" type="pres">
      <dgm:prSet presAssocID="{09AEA73A-702F-4304-8B33-004F186C5A2A}" presName="Name37" presStyleLbl="parChTrans1D2" presStyleIdx="5" presStyleCnt="7"/>
      <dgm:spPr/>
      <dgm:t>
        <a:bodyPr/>
        <a:lstStyle/>
        <a:p>
          <a:endParaRPr lang="vi-VN"/>
        </a:p>
      </dgm:t>
    </dgm:pt>
    <dgm:pt modelId="{36D52FED-DB94-45D8-999C-9651EBB84FAB}" type="pres">
      <dgm:prSet presAssocID="{1E67F0ED-8BAB-4B97-B692-DFD62CDE29EE}" presName="hierRoot2" presStyleCnt="0">
        <dgm:presLayoutVars>
          <dgm:hierBranch val="init"/>
        </dgm:presLayoutVars>
      </dgm:prSet>
      <dgm:spPr/>
    </dgm:pt>
    <dgm:pt modelId="{E92BA7A5-3EEC-486C-B967-C4A6E412E29A}" type="pres">
      <dgm:prSet presAssocID="{1E67F0ED-8BAB-4B97-B692-DFD62CDE29EE}" presName="rootComposite" presStyleCnt="0"/>
      <dgm:spPr/>
    </dgm:pt>
    <dgm:pt modelId="{1179F39F-F90B-4C68-B2B6-8FE1AAB72F80}" type="pres">
      <dgm:prSet presAssocID="{1E67F0ED-8BAB-4B97-B692-DFD62CDE29EE}" presName="rootText" presStyleLbl="node2" presStyleIdx="5" presStyleCnt="7" custScaleX="127876" custScaleY="285443" custLinFactNeighborY="8260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7D6F4FC8-7835-41E6-B2D4-EB8A2ABFDAE9}" type="pres">
      <dgm:prSet presAssocID="{1E67F0ED-8BAB-4B97-B692-DFD62CDE29EE}" presName="rootConnector" presStyleLbl="node2" presStyleIdx="5" presStyleCnt="7"/>
      <dgm:spPr/>
      <dgm:t>
        <a:bodyPr/>
        <a:lstStyle/>
        <a:p>
          <a:endParaRPr lang="vi-VN"/>
        </a:p>
      </dgm:t>
    </dgm:pt>
    <dgm:pt modelId="{3C3FCE74-5D9D-48DF-8FC8-E95FA17884D1}" type="pres">
      <dgm:prSet presAssocID="{1E67F0ED-8BAB-4B97-B692-DFD62CDE29EE}" presName="hierChild4" presStyleCnt="0"/>
      <dgm:spPr/>
    </dgm:pt>
    <dgm:pt modelId="{FFD68AED-3717-441E-9CF8-A3766A30FA95}" type="pres">
      <dgm:prSet presAssocID="{1E67F0ED-8BAB-4B97-B692-DFD62CDE29EE}" presName="hierChild5" presStyleCnt="0"/>
      <dgm:spPr/>
    </dgm:pt>
    <dgm:pt modelId="{EAB99E3F-207F-437A-AD01-50DB5A131317}" type="pres">
      <dgm:prSet presAssocID="{25A37261-2D3D-407C-9058-B68128C04124}" presName="Name37" presStyleLbl="parChTrans1D2" presStyleIdx="6" presStyleCnt="7"/>
      <dgm:spPr/>
      <dgm:t>
        <a:bodyPr/>
        <a:lstStyle/>
        <a:p>
          <a:endParaRPr lang="vi-VN"/>
        </a:p>
      </dgm:t>
    </dgm:pt>
    <dgm:pt modelId="{A9BACA65-8532-48FB-BCAE-106A170B1698}" type="pres">
      <dgm:prSet presAssocID="{1E960C5B-CAE7-4F60-8639-306D1A616075}" presName="hierRoot2" presStyleCnt="0">
        <dgm:presLayoutVars>
          <dgm:hierBranch val="init"/>
        </dgm:presLayoutVars>
      </dgm:prSet>
      <dgm:spPr/>
    </dgm:pt>
    <dgm:pt modelId="{6BCC93F7-5257-4399-8F57-C42AD8FA754E}" type="pres">
      <dgm:prSet presAssocID="{1E960C5B-CAE7-4F60-8639-306D1A616075}" presName="rootComposite" presStyleCnt="0"/>
      <dgm:spPr/>
    </dgm:pt>
    <dgm:pt modelId="{D954AD1D-AB29-4725-AD87-617A9FC326D4}" type="pres">
      <dgm:prSet presAssocID="{1E960C5B-CAE7-4F60-8639-306D1A616075}" presName="rootText" presStyleLbl="node2" presStyleIdx="6" presStyleCnt="7" custScaleX="127876" custScaleY="285443" custLinFactNeighborX="245" custLinFactNeighborY="-26552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CAE4175-0956-493F-B76D-91117794ED9E}" type="pres">
      <dgm:prSet presAssocID="{1E960C5B-CAE7-4F60-8639-306D1A616075}" presName="rootConnector" presStyleLbl="node2" presStyleIdx="6" presStyleCnt="7"/>
      <dgm:spPr/>
      <dgm:t>
        <a:bodyPr/>
        <a:lstStyle/>
        <a:p>
          <a:endParaRPr lang="vi-VN"/>
        </a:p>
      </dgm:t>
    </dgm:pt>
    <dgm:pt modelId="{9C0DB3E9-EC06-45DF-8C3E-F4A4BD7F9DDF}" type="pres">
      <dgm:prSet presAssocID="{1E960C5B-CAE7-4F60-8639-306D1A616075}" presName="hierChild4" presStyleCnt="0"/>
      <dgm:spPr/>
    </dgm:pt>
    <dgm:pt modelId="{504574E2-2783-45B0-9050-80BD76E87B90}" type="pres">
      <dgm:prSet presAssocID="{1E960C5B-CAE7-4F60-8639-306D1A616075}" presName="hierChild5" presStyleCnt="0"/>
      <dgm:spPr/>
    </dgm:pt>
    <dgm:pt modelId="{5884F15F-0E4D-422F-BDB4-0E541BB5E287}" type="pres">
      <dgm:prSet presAssocID="{9401B468-DC6A-470C-A084-721D4F62E251}" presName="hierChild3" presStyleCnt="0"/>
      <dgm:spPr/>
    </dgm:pt>
  </dgm:ptLst>
  <dgm:cxnLst>
    <dgm:cxn modelId="{81B505DD-951B-4EDA-83B3-931886C840FA}" srcId="{9401B468-DC6A-470C-A084-721D4F62E251}" destId="{1E67F0ED-8BAB-4B97-B692-DFD62CDE29EE}" srcOrd="2" destOrd="0" parTransId="{09AEA73A-702F-4304-8B33-004F186C5A2A}" sibTransId="{F7E11499-1ED3-47A5-B327-31C5EF427BED}"/>
    <dgm:cxn modelId="{AECF7501-1FCC-4AC5-8917-85F0C5A6BB8A}" type="presOf" srcId="{F2EC0D18-DA7D-42CA-9341-D10F5EDA8195}" destId="{1596F1FB-C626-482A-AD65-6CD36975B0D9}" srcOrd="1" destOrd="0" presId="urn:microsoft.com/office/officeart/2005/8/layout/orgChart1"/>
    <dgm:cxn modelId="{85247C84-D5D6-4935-B147-8968D2572EFB}" type="presOf" srcId="{D79FEEED-B98E-4426-B414-B07A0FE780DC}" destId="{104A8575-A413-4A9E-AF50-78BC3F18C743}" srcOrd="0" destOrd="0" presId="urn:microsoft.com/office/officeart/2005/8/layout/orgChart1"/>
    <dgm:cxn modelId="{C4E8F115-7B8E-4CCA-970D-E28C5C9E9BF3}" type="presOf" srcId="{1E67F0ED-8BAB-4B97-B692-DFD62CDE29EE}" destId="{7D6F4FC8-7835-41E6-B2D4-EB8A2ABFDAE9}" srcOrd="1" destOrd="0" presId="urn:microsoft.com/office/officeart/2005/8/layout/orgChart1"/>
    <dgm:cxn modelId="{E61DF8E4-CDF4-4F4D-866A-94A551ABDB46}" type="presOf" srcId="{F2EC0D18-DA7D-42CA-9341-D10F5EDA8195}" destId="{C561309C-41D9-41B0-9697-671F6992ADE1}" srcOrd="0" destOrd="0" presId="urn:microsoft.com/office/officeart/2005/8/layout/orgChart1"/>
    <dgm:cxn modelId="{E2111D41-4F8A-4007-AA4E-C7A386F0C6F1}" type="presOf" srcId="{F221EDCC-A871-400B-A020-DEB5D238C57A}" destId="{5121DC04-4237-4191-B51F-0DE7CEB6E388}" srcOrd="0" destOrd="0" presId="urn:microsoft.com/office/officeart/2005/8/layout/orgChart1"/>
    <dgm:cxn modelId="{61076809-6E5C-499A-8BB9-3EDEA02C9CC9}" type="presOf" srcId="{F221EDCC-A871-400B-A020-DEB5D238C57A}" destId="{D7EE704D-50E4-4B5B-9086-18B2C2C7C0B8}" srcOrd="1" destOrd="0" presId="urn:microsoft.com/office/officeart/2005/8/layout/orgChart1"/>
    <dgm:cxn modelId="{C55F7FEB-0D9C-4E9C-B95D-3D56909FB718}" type="presOf" srcId="{1E960C5B-CAE7-4F60-8639-306D1A616075}" destId="{4CAE4175-0956-493F-B76D-91117794ED9E}" srcOrd="1" destOrd="0" presId="urn:microsoft.com/office/officeart/2005/8/layout/orgChart1"/>
    <dgm:cxn modelId="{B1F83149-B129-45B7-8BA5-47875404B194}" type="presOf" srcId="{B7CD5C72-B1EB-4ABC-AB79-12B5B588989D}" destId="{1FA30B1E-335F-4CC4-BBB6-D65970D90188}" srcOrd="0" destOrd="0" presId="urn:microsoft.com/office/officeart/2005/8/layout/orgChart1"/>
    <dgm:cxn modelId="{2AC19621-35CD-4C3F-AF95-C2FEEDA08D47}" type="presOf" srcId="{FA13AB41-F4D1-467A-B465-77B61DB02C19}" destId="{69ABBA45-F7F7-43EC-ADFA-4BE033BFC109}" srcOrd="0" destOrd="0" presId="urn:microsoft.com/office/officeart/2005/8/layout/orgChart1"/>
    <dgm:cxn modelId="{88C7C58C-8A27-43F7-BEAC-185E1EAF2E89}" type="presOf" srcId="{A04F52E9-553A-4C65-AB4B-FE2FE263F9B7}" destId="{347CE33A-C5C7-47F1-8F74-D7ED073BC159}" srcOrd="1" destOrd="0" presId="urn:microsoft.com/office/officeart/2005/8/layout/orgChart1"/>
    <dgm:cxn modelId="{BFE7B7B1-F105-461B-A4E9-9D277A7F05C3}" type="presOf" srcId="{A7D5866F-0DA0-4612-88C2-D80D629FB9E6}" destId="{74381FD6-D299-4336-AFA0-E8F703A87BD2}" srcOrd="0" destOrd="0" presId="urn:microsoft.com/office/officeart/2005/8/layout/orgChart1"/>
    <dgm:cxn modelId="{E5291E2F-4BCD-4C97-8F82-BE2B189162D4}" type="presOf" srcId="{D79FEEED-B98E-4426-B414-B07A0FE780DC}" destId="{C3EE4337-03F7-4288-BD7F-14EA87DB3746}" srcOrd="1" destOrd="0" presId="urn:microsoft.com/office/officeart/2005/8/layout/orgChart1"/>
    <dgm:cxn modelId="{279BDD84-B8E6-40F8-87BE-710928016DF7}" srcId="{F2EC0D18-DA7D-42CA-9341-D10F5EDA8195}" destId="{A04F52E9-553A-4C65-AB4B-FE2FE263F9B7}" srcOrd="0" destOrd="0" parTransId="{A7D5866F-0DA0-4612-88C2-D80D629FB9E6}" sibTransId="{C2C13973-20A2-4D85-849F-BE5FF531FF98}"/>
    <dgm:cxn modelId="{29C96A16-EED6-43FE-BD81-1CFD0BCD8C48}" type="presOf" srcId="{74A7EFC0-B7CB-4075-A1EF-94351DF2077F}" destId="{F3E9E0DB-D05C-4773-A1F6-55CC71C8FFD5}" srcOrd="0" destOrd="0" presId="urn:microsoft.com/office/officeart/2005/8/layout/orgChart1"/>
    <dgm:cxn modelId="{EF850DFB-B24B-4DBF-ACFE-AF6DF3ACC3A9}" srcId="{F2EC0D18-DA7D-42CA-9341-D10F5EDA8195}" destId="{F221EDCC-A871-400B-A020-DEB5D238C57A}" srcOrd="1" destOrd="0" parTransId="{E14EBBF8-8F1D-44DD-8A69-32107E62AD49}" sibTransId="{7A2AFA98-45E6-42B8-B659-BBCA3C9FA228}"/>
    <dgm:cxn modelId="{D322652F-F96E-4158-BAC4-21E579FF3D66}" type="presOf" srcId="{223E9653-C27C-4D77-AE2E-630831F80DDB}" destId="{2087AF4E-C130-4AB3-A369-49DAFE88F7BD}" srcOrd="0" destOrd="0" presId="urn:microsoft.com/office/officeart/2005/8/layout/orgChart1"/>
    <dgm:cxn modelId="{65A8AE62-CE88-4334-8F93-F0F4099970A2}" srcId="{9401B468-DC6A-470C-A084-721D4F62E251}" destId="{1E960C5B-CAE7-4F60-8639-306D1A616075}" srcOrd="3" destOrd="0" parTransId="{25A37261-2D3D-407C-9058-B68128C04124}" sibTransId="{F8EACBC8-686E-4932-AFC2-40603DA5D961}"/>
    <dgm:cxn modelId="{2B2BA2EF-8996-4A7B-93E7-7B0D8CF2C715}" type="presOf" srcId="{9401B468-DC6A-470C-A084-721D4F62E251}" destId="{BAF6BD91-DD37-47AB-BD9A-0652239E1D75}" srcOrd="1" destOrd="0" presId="urn:microsoft.com/office/officeart/2005/8/layout/orgChart1"/>
    <dgm:cxn modelId="{45CF0F3B-CC15-47A0-AE25-4BF93C3106FC}" srcId="{75D6B9A9-4ADA-45D2-A1A7-D9641CA83E2F}" destId="{9401B468-DC6A-470C-A084-721D4F62E251}" srcOrd="1" destOrd="0" parTransId="{486E723F-FCD5-4735-9481-881267D6CD9E}" sibTransId="{39F08C12-7907-40A2-8313-355D6E97F9C1}"/>
    <dgm:cxn modelId="{144787B6-1EE6-4F9F-8871-525FF3A590BB}" type="presOf" srcId="{74A7EFC0-B7CB-4075-A1EF-94351DF2077F}" destId="{9E3B3C0A-7CA3-441B-B198-6D701703C219}" srcOrd="1" destOrd="0" presId="urn:microsoft.com/office/officeart/2005/8/layout/orgChart1"/>
    <dgm:cxn modelId="{110AAC72-9AFE-4EF0-BF3A-EB68F0154FA8}" type="presOf" srcId="{709ED9B7-178B-4CF5-BD62-C4969DB5B234}" destId="{40CC5F0C-819C-49DB-844F-5628FA1E479D}" srcOrd="0" destOrd="0" presId="urn:microsoft.com/office/officeart/2005/8/layout/orgChart1"/>
    <dgm:cxn modelId="{B04A547B-1389-4650-B88E-0211E4DC7E38}" srcId="{9401B468-DC6A-470C-A084-721D4F62E251}" destId="{B7CD5C72-B1EB-4ABC-AB79-12B5B588989D}" srcOrd="0" destOrd="0" parTransId="{709ED9B7-178B-4CF5-BD62-C4969DB5B234}" sibTransId="{B56905B8-430B-43EF-8350-BCDC6DD76E03}"/>
    <dgm:cxn modelId="{409AB587-F3C6-4BBB-B9AC-B096ACAE191F}" type="presOf" srcId="{1E960C5B-CAE7-4F60-8639-306D1A616075}" destId="{D954AD1D-AB29-4725-AD87-617A9FC326D4}" srcOrd="0" destOrd="0" presId="urn:microsoft.com/office/officeart/2005/8/layout/orgChart1"/>
    <dgm:cxn modelId="{102C3E15-138D-453D-A5ED-6BB53EC0AC81}" type="presOf" srcId="{E14EBBF8-8F1D-44DD-8A69-32107E62AD49}" destId="{5E63C8BA-48FD-4284-8A98-D3A1BEF640B0}" srcOrd="0" destOrd="0" presId="urn:microsoft.com/office/officeart/2005/8/layout/orgChart1"/>
    <dgm:cxn modelId="{5A74722C-A8FC-4D90-B698-5AF2F2C74AE0}" srcId="{F2EC0D18-DA7D-42CA-9341-D10F5EDA8195}" destId="{74A7EFC0-B7CB-4075-A1EF-94351DF2077F}" srcOrd="2" destOrd="0" parTransId="{FA13AB41-F4D1-467A-B465-77B61DB02C19}" sibTransId="{11328961-C684-4ACB-B13C-C028A164D076}"/>
    <dgm:cxn modelId="{2EC2CFE6-23E8-4A6C-9DFD-CC25832D9E53}" srcId="{75D6B9A9-4ADA-45D2-A1A7-D9641CA83E2F}" destId="{F2EC0D18-DA7D-42CA-9341-D10F5EDA8195}" srcOrd="0" destOrd="0" parTransId="{FBE7CAF6-99D2-4061-8A8E-4B40D06733B2}" sibTransId="{FC301DCD-09A5-4724-A352-34A1842AE854}"/>
    <dgm:cxn modelId="{C7891DC6-00CF-4975-B16E-0C7BC9764892}" type="presOf" srcId="{1E67F0ED-8BAB-4B97-B692-DFD62CDE29EE}" destId="{1179F39F-F90B-4C68-B2B6-8FE1AAB72F80}" srcOrd="0" destOrd="0" presId="urn:microsoft.com/office/officeart/2005/8/layout/orgChart1"/>
    <dgm:cxn modelId="{EE21392D-F73C-4451-AC96-996ED1409CE8}" type="presOf" srcId="{9401B468-DC6A-470C-A084-721D4F62E251}" destId="{C1DEF514-5D33-4B1F-BABB-5A1A42F86984}" srcOrd="0" destOrd="0" presId="urn:microsoft.com/office/officeart/2005/8/layout/orgChart1"/>
    <dgm:cxn modelId="{8FC64EE2-1260-442C-AA10-96D3108DE67B}" type="presOf" srcId="{75D6B9A9-4ADA-45D2-A1A7-D9641CA83E2F}" destId="{29B25B34-2C58-42AE-A9AB-2AA9A1EB6C5D}" srcOrd="0" destOrd="0" presId="urn:microsoft.com/office/officeart/2005/8/layout/orgChart1"/>
    <dgm:cxn modelId="{1E6E13A7-0CD5-4A66-9D96-BECF7DD62A4B}" type="presOf" srcId="{25A37261-2D3D-407C-9058-B68128C04124}" destId="{EAB99E3F-207F-437A-AD01-50DB5A131317}" srcOrd="0" destOrd="0" presId="urn:microsoft.com/office/officeart/2005/8/layout/orgChart1"/>
    <dgm:cxn modelId="{FC615556-728D-4205-92B6-2618E50A11AA}" srcId="{9401B468-DC6A-470C-A084-721D4F62E251}" destId="{D79FEEED-B98E-4426-B414-B07A0FE780DC}" srcOrd="1" destOrd="0" parTransId="{223E9653-C27C-4D77-AE2E-630831F80DDB}" sibTransId="{B1B41DE7-65D5-485C-8E8A-2634FD2D0911}"/>
    <dgm:cxn modelId="{BEAC6E70-3346-4724-81C2-EEC181A7A458}" type="presOf" srcId="{A04F52E9-553A-4C65-AB4B-FE2FE263F9B7}" destId="{3900F89D-1C43-4F5B-8436-A73CA55A2876}" srcOrd="0" destOrd="0" presId="urn:microsoft.com/office/officeart/2005/8/layout/orgChart1"/>
    <dgm:cxn modelId="{2AF43309-A33D-42F8-962B-09A422B4879D}" type="presOf" srcId="{B7CD5C72-B1EB-4ABC-AB79-12B5B588989D}" destId="{03A9A124-1136-4496-AB84-D48869D1862A}" srcOrd="1" destOrd="0" presId="urn:microsoft.com/office/officeart/2005/8/layout/orgChart1"/>
    <dgm:cxn modelId="{BF4B67A4-5F86-4804-A511-2921198C7610}" type="presOf" srcId="{09AEA73A-702F-4304-8B33-004F186C5A2A}" destId="{3ABBCCD5-263B-4072-B4BB-AC4A86FD4866}" srcOrd="0" destOrd="0" presId="urn:microsoft.com/office/officeart/2005/8/layout/orgChart1"/>
    <dgm:cxn modelId="{1FB6C785-6FEC-45D2-BBB3-640E7802BB9C}" type="presParOf" srcId="{29B25B34-2C58-42AE-A9AB-2AA9A1EB6C5D}" destId="{4E8BC3B5-C808-4EC2-A8AE-A1F063618547}" srcOrd="0" destOrd="0" presId="urn:microsoft.com/office/officeart/2005/8/layout/orgChart1"/>
    <dgm:cxn modelId="{A09FEFEA-3ABC-4AA7-86A4-CFE9442F794C}" type="presParOf" srcId="{4E8BC3B5-C808-4EC2-A8AE-A1F063618547}" destId="{09EAD10D-6160-4E2E-B21A-E27CBF636611}" srcOrd="0" destOrd="0" presId="urn:microsoft.com/office/officeart/2005/8/layout/orgChart1"/>
    <dgm:cxn modelId="{8453EFE9-A29C-419F-B9E4-C568B0081F22}" type="presParOf" srcId="{09EAD10D-6160-4E2E-B21A-E27CBF636611}" destId="{C561309C-41D9-41B0-9697-671F6992ADE1}" srcOrd="0" destOrd="0" presId="urn:microsoft.com/office/officeart/2005/8/layout/orgChart1"/>
    <dgm:cxn modelId="{3D93905B-F2D7-4ADF-9A9E-6724B894816E}" type="presParOf" srcId="{09EAD10D-6160-4E2E-B21A-E27CBF636611}" destId="{1596F1FB-C626-482A-AD65-6CD36975B0D9}" srcOrd="1" destOrd="0" presId="urn:microsoft.com/office/officeart/2005/8/layout/orgChart1"/>
    <dgm:cxn modelId="{865BE2BB-F12B-44EF-A1CB-CA63E1041E0D}" type="presParOf" srcId="{4E8BC3B5-C808-4EC2-A8AE-A1F063618547}" destId="{5D64FD2F-6AF6-440D-BF1E-D74434E4C775}" srcOrd="1" destOrd="0" presId="urn:microsoft.com/office/officeart/2005/8/layout/orgChart1"/>
    <dgm:cxn modelId="{5B3694AC-2931-4975-ACEC-F46871C3E1DE}" type="presParOf" srcId="{5D64FD2F-6AF6-440D-BF1E-D74434E4C775}" destId="{74381FD6-D299-4336-AFA0-E8F703A87BD2}" srcOrd="0" destOrd="0" presId="urn:microsoft.com/office/officeart/2005/8/layout/orgChart1"/>
    <dgm:cxn modelId="{3FB47DC8-8C60-4D50-B7BD-540A60ADCCD3}" type="presParOf" srcId="{5D64FD2F-6AF6-440D-BF1E-D74434E4C775}" destId="{CCF24276-1002-48A6-A72F-1C90A8BB8290}" srcOrd="1" destOrd="0" presId="urn:microsoft.com/office/officeart/2005/8/layout/orgChart1"/>
    <dgm:cxn modelId="{DB02557F-D439-4336-BF97-2D843DEBA4B2}" type="presParOf" srcId="{CCF24276-1002-48A6-A72F-1C90A8BB8290}" destId="{92356B9D-BCA5-4A25-984F-723E242C1BA6}" srcOrd="0" destOrd="0" presId="urn:microsoft.com/office/officeart/2005/8/layout/orgChart1"/>
    <dgm:cxn modelId="{162D1D93-1CB2-4BEB-BD4B-2093173D7643}" type="presParOf" srcId="{92356B9D-BCA5-4A25-984F-723E242C1BA6}" destId="{3900F89D-1C43-4F5B-8436-A73CA55A2876}" srcOrd="0" destOrd="0" presId="urn:microsoft.com/office/officeart/2005/8/layout/orgChart1"/>
    <dgm:cxn modelId="{9BCD6467-CE1C-4DE9-8293-40C6DB47678E}" type="presParOf" srcId="{92356B9D-BCA5-4A25-984F-723E242C1BA6}" destId="{347CE33A-C5C7-47F1-8F74-D7ED073BC159}" srcOrd="1" destOrd="0" presId="urn:microsoft.com/office/officeart/2005/8/layout/orgChart1"/>
    <dgm:cxn modelId="{278DDEDB-D849-4CF8-9609-AF547B6BFA3D}" type="presParOf" srcId="{CCF24276-1002-48A6-A72F-1C90A8BB8290}" destId="{37DC4D10-D174-437F-A106-4B15E3E1E127}" srcOrd="1" destOrd="0" presId="urn:microsoft.com/office/officeart/2005/8/layout/orgChart1"/>
    <dgm:cxn modelId="{F0DD2CFC-A3A7-4C3E-9661-61D9DC80483C}" type="presParOf" srcId="{CCF24276-1002-48A6-A72F-1C90A8BB8290}" destId="{6EB40739-8F4D-4752-A7B1-1C7C6BF1772B}" srcOrd="2" destOrd="0" presId="urn:microsoft.com/office/officeart/2005/8/layout/orgChart1"/>
    <dgm:cxn modelId="{FC78E868-1179-4576-AF76-25C341502A8E}" type="presParOf" srcId="{5D64FD2F-6AF6-440D-BF1E-D74434E4C775}" destId="{5E63C8BA-48FD-4284-8A98-D3A1BEF640B0}" srcOrd="2" destOrd="0" presId="urn:microsoft.com/office/officeart/2005/8/layout/orgChart1"/>
    <dgm:cxn modelId="{3AF81908-D7CC-4513-9A86-6764890B805B}" type="presParOf" srcId="{5D64FD2F-6AF6-440D-BF1E-D74434E4C775}" destId="{269C3D86-0364-42E7-A35E-8C832AD88469}" srcOrd="3" destOrd="0" presId="urn:microsoft.com/office/officeart/2005/8/layout/orgChart1"/>
    <dgm:cxn modelId="{76C6652C-4325-45D4-8703-92C65F928745}" type="presParOf" srcId="{269C3D86-0364-42E7-A35E-8C832AD88469}" destId="{747F839B-B276-4006-BDE0-1ED8767F5BB6}" srcOrd="0" destOrd="0" presId="urn:microsoft.com/office/officeart/2005/8/layout/orgChart1"/>
    <dgm:cxn modelId="{6EAD6143-33CF-431D-B03E-734962AD6486}" type="presParOf" srcId="{747F839B-B276-4006-BDE0-1ED8767F5BB6}" destId="{5121DC04-4237-4191-B51F-0DE7CEB6E388}" srcOrd="0" destOrd="0" presId="urn:microsoft.com/office/officeart/2005/8/layout/orgChart1"/>
    <dgm:cxn modelId="{47A78992-AFD7-4B5A-BC62-BDC53F5F6C0C}" type="presParOf" srcId="{747F839B-B276-4006-BDE0-1ED8767F5BB6}" destId="{D7EE704D-50E4-4B5B-9086-18B2C2C7C0B8}" srcOrd="1" destOrd="0" presId="urn:microsoft.com/office/officeart/2005/8/layout/orgChart1"/>
    <dgm:cxn modelId="{7210D158-DD06-41BC-A5B1-6F233E45D710}" type="presParOf" srcId="{269C3D86-0364-42E7-A35E-8C832AD88469}" destId="{598D6E20-A807-46AA-A9CE-7CB57C91EEE0}" srcOrd="1" destOrd="0" presId="urn:microsoft.com/office/officeart/2005/8/layout/orgChart1"/>
    <dgm:cxn modelId="{09B05CE9-1E02-42D2-B04B-15CA36D3F976}" type="presParOf" srcId="{269C3D86-0364-42E7-A35E-8C832AD88469}" destId="{C2FED5AA-70CB-415C-9C7C-B4F2E61E7F18}" srcOrd="2" destOrd="0" presId="urn:microsoft.com/office/officeart/2005/8/layout/orgChart1"/>
    <dgm:cxn modelId="{B770E7BA-FD6B-40C5-AA54-3F282027F3CC}" type="presParOf" srcId="{5D64FD2F-6AF6-440D-BF1E-D74434E4C775}" destId="{69ABBA45-F7F7-43EC-ADFA-4BE033BFC109}" srcOrd="4" destOrd="0" presId="urn:microsoft.com/office/officeart/2005/8/layout/orgChart1"/>
    <dgm:cxn modelId="{3B1D75AC-15AB-4DE1-A161-CB777169AB51}" type="presParOf" srcId="{5D64FD2F-6AF6-440D-BF1E-D74434E4C775}" destId="{6AEA675D-3D24-419A-927F-98C073E8A619}" srcOrd="5" destOrd="0" presId="urn:microsoft.com/office/officeart/2005/8/layout/orgChart1"/>
    <dgm:cxn modelId="{44375668-2B9C-4334-981E-FE8777B82A8D}" type="presParOf" srcId="{6AEA675D-3D24-419A-927F-98C073E8A619}" destId="{2A0B59A7-8F54-4276-9677-A04205284F5C}" srcOrd="0" destOrd="0" presId="urn:microsoft.com/office/officeart/2005/8/layout/orgChart1"/>
    <dgm:cxn modelId="{B9011B37-6398-40B6-9562-5F64CFF6C333}" type="presParOf" srcId="{2A0B59A7-8F54-4276-9677-A04205284F5C}" destId="{F3E9E0DB-D05C-4773-A1F6-55CC71C8FFD5}" srcOrd="0" destOrd="0" presId="urn:microsoft.com/office/officeart/2005/8/layout/orgChart1"/>
    <dgm:cxn modelId="{0F59BCC1-E95B-456D-942E-C80800B5B237}" type="presParOf" srcId="{2A0B59A7-8F54-4276-9677-A04205284F5C}" destId="{9E3B3C0A-7CA3-441B-B198-6D701703C219}" srcOrd="1" destOrd="0" presId="urn:microsoft.com/office/officeart/2005/8/layout/orgChart1"/>
    <dgm:cxn modelId="{D81C8BBD-B1CE-4845-B34A-6A724FC4DCE4}" type="presParOf" srcId="{6AEA675D-3D24-419A-927F-98C073E8A619}" destId="{B39CB851-6561-47C0-8223-A79B942E6B32}" srcOrd="1" destOrd="0" presId="urn:microsoft.com/office/officeart/2005/8/layout/orgChart1"/>
    <dgm:cxn modelId="{E2F1E301-CF93-4883-9EC4-367DB64AC64F}" type="presParOf" srcId="{6AEA675D-3D24-419A-927F-98C073E8A619}" destId="{827ED2AF-5004-4F44-AA47-65AB638D0186}" srcOrd="2" destOrd="0" presId="urn:microsoft.com/office/officeart/2005/8/layout/orgChart1"/>
    <dgm:cxn modelId="{2C991EF5-29E4-486E-8A06-97240876D234}" type="presParOf" srcId="{4E8BC3B5-C808-4EC2-A8AE-A1F063618547}" destId="{F51505D4-52C4-485D-8F3D-73F4AD587FAA}" srcOrd="2" destOrd="0" presId="urn:microsoft.com/office/officeart/2005/8/layout/orgChart1"/>
    <dgm:cxn modelId="{07E3A4AB-66B8-443E-A829-89F99EB8317C}" type="presParOf" srcId="{29B25B34-2C58-42AE-A9AB-2AA9A1EB6C5D}" destId="{38599BA3-0F67-49BD-AE54-97CA542FEB4B}" srcOrd="1" destOrd="0" presId="urn:microsoft.com/office/officeart/2005/8/layout/orgChart1"/>
    <dgm:cxn modelId="{FD8E263A-F299-4D75-8B6B-77128B5BEFF7}" type="presParOf" srcId="{38599BA3-0F67-49BD-AE54-97CA542FEB4B}" destId="{58FF183C-8B5F-454C-ACBF-7690D9016619}" srcOrd="0" destOrd="0" presId="urn:microsoft.com/office/officeart/2005/8/layout/orgChart1"/>
    <dgm:cxn modelId="{BECA17EA-C42C-4DE0-95B9-AA4131E6429C}" type="presParOf" srcId="{58FF183C-8B5F-454C-ACBF-7690D9016619}" destId="{C1DEF514-5D33-4B1F-BABB-5A1A42F86984}" srcOrd="0" destOrd="0" presId="urn:microsoft.com/office/officeart/2005/8/layout/orgChart1"/>
    <dgm:cxn modelId="{B5AF6903-08CC-489B-A72F-E59237A15CDD}" type="presParOf" srcId="{58FF183C-8B5F-454C-ACBF-7690D9016619}" destId="{BAF6BD91-DD37-47AB-BD9A-0652239E1D75}" srcOrd="1" destOrd="0" presId="urn:microsoft.com/office/officeart/2005/8/layout/orgChart1"/>
    <dgm:cxn modelId="{CA559A1D-D942-4101-8088-F2E3B87313D7}" type="presParOf" srcId="{38599BA3-0F67-49BD-AE54-97CA542FEB4B}" destId="{07A5CF88-4C9F-4B14-AD77-D3626CEAB16C}" srcOrd="1" destOrd="0" presId="urn:microsoft.com/office/officeart/2005/8/layout/orgChart1"/>
    <dgm:cxn modelId="{DD7402DF-5A43-4C13-821B-1831D0D032AA}" type="presParOf" srcId="{07A5CF88-4C9F-4B14-AD77-D3626CEAB16C}" destId="{40CC5F0C-819C-49DB-844F-5628FA1E479D}" srcOrd="0" destOrd="0" presId="urn:microsoft.com/office/officeart/2005/8/layout/orgChart1"/>
    <dgm:cxn modelId="{48C6B9C3-7695-40D4-A1F4-4FDE6AE36C44}" type="presParOf" srcId="{07A5CF88-4C9F-4B14-AD77-D3626CEAB16C}" destId="{1ADE8CAE-5E26-4079-9D2E-09BE8BD85114}" srcOrd="1" destOrd="0" presId="urn:microsoft.com/office/officeart/2005/8/layout/orgChart1"/>
    <dgm:cxn modelId="{EA3B6DD8-A34D-46B3-8601-5130E1AE0A7A}" type="presParOf" srcId="{1ADE8CAE-5E26-4079-9D2E-09BE8BD85114}" destId="{D6FF892C-A23D-49C6-92D9-8F0DB6331B48}" srcOrd="0" destOrd="0" presId="urn:microsoft.com/office/officeart/2005/8/layout/orgChart1"/>
    <dgm:cxn modelId="{B0AB3A08-BA28-4DB1-AEEB-9F2E0BEB25A0}" type="presParOf" srcId="{D6FF892C-A23D-49C6-92D9-8F0DB6331B48}" destId="{1FA30B1E-335F-4CC4-BBB6-D65970D90188}" srcOrd="0" destOrd="0" presId="urn:microsoft.com/office/officeart/2005/8/layout/orgChart1"/>
    <dgm:cxn modelId="{910843A0-EED6-4B22-B512-1515982BE68F}" type="presParOf" srcId="{D6FF892C-A23D-49C6-92D9-8F0DB6331B48}" destId="{03A9A124-1136-4496-AB84-D48869D1862A}" srcOrd="1" destOrd="0" presId="urn:microsoft.com/office/officeart/2005/8/layout/orgChart1"/>
    <dgm:cxn modelId="{81293683-81D7-46EB-9560-181CA955FFF2}" type="presParOf" srcId="{1ADE8CAE-5E26-4079-9D2E-09BE8BD85114}" destId="{61664468-6014-4A60-BA3E-A150EEBDAC3E}" srcOrd="1" destOrd="0" presId="urn:microsoft.com/office/officeart/2005/8/layout/orgChart1"/>
    <dgm:cxn modelId="{7A448994-1B8A-4289-BDF0-EBFE7A1AB7A2}" type="presParOf" srcId="{1ADE8CAE-5E26-4079-9D2E-09BE8BD85114}" destId="{3103C80F-2D0D-4B8E-A6C5-E75A99BC07F9}" srcOrd="2" destOrd="0" presId="urn:microsoft.com/office/officeart/2005/8/layout/orgChart1"/>
    <dgm:cxn modelId="{686499EF-0176-4795-9964-AF0A273FA338}" type="presParOf" srcId="{07A5CF88-4C9F-4B14-AD77-D3626CEAB16C}" destId="{2087AF4E-C130-4AB3-A369-49DAFE88F7BD}" srcOrd="2" destOrd="0" presId="urn:microsoft.com/office/officeart/2005/8/layout/orgChart1"/>
    <dgm:cxn modelId="{C7B3E1C6-6DCC-4077-95AA-40515E56014B}" type="presParOf" srcId="{07A5CF88-4C9F-4B14-AD77-D3626CEAB16C}" destId="{56657D13-AD3C-4297-B9F7-AA2BA8C24A70}" srcOrd="3" destOrd="0" presId="urn:microsoft.com/office/officeart/2005/8/layout/orgChart1"/>
    <dgm:cxn modelId="{EAAFD843-0488-4E4B-AC77-C7833B0DE340}" type="presParOf" srcId="{56657D13-AD3C-4297-B9F7-AA2BA8C24A70}" destId="{F36E26AE-D28B-4DCC-A600-EBDBBCBDF2D1}" srcOrd="0" destOrd="0" presId="urn:microsoft.com/office/officeart/2005/8/layout/orgChart1"/>
    <dgm:cxn modelId="{9063048B-B74B-4B41-8214-709CB5C645E1}" type="presParOf" srcId="{F36E26AE-D28B-4DCC-A600-EBDBBCBDF2D1}" destId="{104A8575-A413-4A9E-AF50-78BC3F18C743}" srcOrd="0" destOrd="0" presId="urn:microsoft.com/office/officeart/2005/8/layout/orgChart1"/>
    <dgm:cxn modelId="{05398B1C-546F-40B3-BE84-87F58FEA3335}" type="presParOf" srcId="{F36E26AE-D28B-4DCC-A600-EBDBBCBDF2D1}" destId="{C3EE4337-03F7-4288-BD7F-14EA87DB3746}" srcOrd="1" destOrd="0" presId="urn:microsoft.com/office/officeart/2005/8/layout/orgChart1"/>
    <dgm:cxn modelId="{F0AA046D-F874-4B84-9F20-04B456E9337B}" type="presParOf" srcId="{56657D13-AD3C-4297-B9F7-AA2BA8C24A70}" destId="{014A2DEE-E451-42C8-B4C3-352812572BE6}" srcOrd="1" destOrd="0" presId="urn:microsoft.com/office/officeart/2005/8/layout/orgChart1"/>
    <dgm:cxn modelId="{217C6F8D-C38D-4389-BF94-13EDFFE1BCBA}" type="presParOf" srcId="{56657D13-AD3C-4297-B9F7-AA2BA8C24A70}" destId="{E2AD6D9A-51DE-496E-A595-759B517F9570}" srcOrd="2" destOrd="0" presId="urn:microsoft.com/office/officeart/2005/8/layout/orgChart1"/>
    <dgm:cxn modelId="{EBF832DC-C951-4E56-89F5-1B372F91B9A7}" type="presParOf" srcId="{07A5CF88-4C9F-4B14-AD77-D3626CEAB16C}" destId="{3ABBCCD5-263B-4072-B4BB-AC4A86FD4866}" srcOrd="4" destOrd="0" presId="urn:microsoft.com/office/officeart/2005/8/layout/orgChart1"/>
    <dgm:cxn modelId="{CD7A7BCD-2F3C-4837-9153-894BC95F6589}" type="presParOf" srcId="{07A5CF88-4C9F-4B14-AD77-D3626CEAB16C}" destId="{36D52FED-DB94-45D8-999C-9651EBB84FAB}" srcOrd="5" destOrd="0" presId="urn:microsoft.com/office/officeart/2005/8/layout/orgChart1"/>
    <dgm:cxn modelId="{C198EA3C-A957-40DC-B3EA-EAC9A86C31D2}" type="presParOf" srcId="{36D52FED-DB94-45D8-999C-9651EBB84FAB}" destId="{E92BA7A5-3EEC-486C-B967-C4A6E412E29A}" srcOrd="0" destOrd="0" presId="urn:microsoft.com/office/officeart/2005/8/layout/orgChart1"/>
    <dgm:cxn modelId="{6C9C3BA4-8002-41CB-9021-955F48A60620}" type="presParOf" srcId="{E92BA7A5-3EEC-486C-B967-C4A6E412E29A}" destId="{1179F39F-F90B-4C68-B2B6-8FE1AAB72F80}" srcOrd="0" destOrd="0" presId="urn:microsoft.com/office/officeart/2005/8/layout/orgChart1"/>
    <dgm:cxn modelId="{0E611759-0C8E-4F6C-81C2-92CA5304A4C0}" type="presParOf" srcId="{E92BA7A5-3EEC-486C-B967-C4A6E412E29A}" destId="{7D6F4FC8-7835-41E6-B2D4-EB8A2ABFDAE9}" srcOrd="1" destOrd="0" presId="urn:microsoft.com/office/officeart/2005/8/layout/orgChart1"/>
    <dgm:cxn modelId="{8501DF7B-BD4F-441E-93DA-D100A5DD9EA9}" type="presParOf" srcId="{36D52FED-DB94-45D8-999C-9651EBB84FAB}" destId="{3C3FCE74-5D9D-48DF-8FC8-E95FA17884D1}" srcOrd="1" destOrd="0" presId="urn:microsoft.com/office/officeart/2005/8/layout/orgChart1"/>
    <dgm:cxn modelId="{AAC85696-352C-4E20-8913-76764B510216}" type="presParOf" srcId="{36D52FED-DB94-45D8-999C-9651EBB84FAB}" destId="{FFD68AED-3717-441E-9CF8-A3766A30FA95}" srcOrd="2" destOrd="0" presId="urn:microsoft.com/office/officeart/2005/8/layout/orgChart1"/>
    <dgm:cxn modelId="{E4F00714-8233-4FA4-8B72-815586257895}" type="presParOf" srcId="{07A5CF88-4C9F-4B14-AD77-D3626CEAB16C}" destId="{EAB99E3F-207F-437A-AD01-50DB5A131317}" srcOrd="6" destOrd="0" presId="urn:microsoft.com/office/officeart/2005/8/layout/orgChart1"/>
    <dgm:cxn modelId="{60C4235B-E4D0-4483-B080-94492BE7B8FF}" type="presParOf" srcId="{07A5CF88-4C9F-4B14-AD77-D3626CEAB16C}" destId="{A9BACA65-8532-48FB-BCAE-106A170B1698}" srcOrd="7" destOrd="0" presId="urn:microsoft.com/office/officeart/2005/8/layout/orgChart1"/>
    <dgm:cxn modelId="{7A91E049-3DAC-456E-BD42-23A3497A2AAE}" type="presParOf" srcId="{A9BACA65-8532-48FB-BCAE-106A170B1698}" destId="{6BCC93F7-5257-4399-8F57-C42AD8FA754E}" srcOrd="0" destOrd="0" presId="urn:microsoft.com/office/officeart/2005/8/layout/orgChart1"/>
    <dgm:cxn modelId="{CAFE35CA-7420-4D95-835D-CABB3A8DDA09}" type="presParOf" srcId="{6BCC93F7-5257-4399-8F57-C42AD8FA754E}" destId="{D954AD1D-AB29-4725-AD87-617A9FC326D4}" srcOrd="0" destOrd="0" presId="urn:microsoft.com/office/officeart/2005/8/layout/orgChart1"/>
    <dgm:cxn modelId="{ADDDB318-F4BD-4987-AB15-F338FA1056B9}" type="presParOf" srcId="{6BCC93F7-5257-4399-8F57-C42AD8FA754E}" destId="{4CAE4175-0956-493F-B76D-91117794ED9E}" srcOrd="1" destOrd="0" presId="urn:microsoft.com/office/officeart/2005/8/layout/orgChart1"/>
    <dgm:cxn modelId="{7E97227B-EA35-414C-B609-BE24913A428A}" type="presParOf" srcId="{A9BACA65-8532-48FB-BCAE-106A170B1698}" destId="{9C0DB3E9-EC06-45DF-8C3E-F4A4BD7F9DDF}" srcOrd="1" destOrd="0" presId="urn:microsoft.com/office/officeart/2005/8/layout/orgChart1"/>
    <dgm:cxn modelId="{4CAB6FBC-6E4F-454F-A417-73F018BC396E}" type="presParOf" srcId="{A9BACA65-8532-48FB-BCAE-106A170B1698}" destId="{504574E2-2783-45B0-9050-80BD76E87B90}" srcOrd="2" destOrd="0" presId="urn:microsoft.com/office/officeart/2005/8/layout/orgChart1"/>
    <dgm:cxn modelId="{ACA9E99C-4AC1-48FC-9793-8D844EA2065F}" type="presParOf" srcId="{38599BA3-0F67-49BD-AE54-97CA542FEB4B}" destId="{5884F15F-0E4D-422F-BDB4-0E541BB5E2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33753A-DBC5-44CC-8153-E36551AFC4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403AD-42CA-4269-8985-A242AB9FAF7A}">
      <dgm:prSet phldrT="[Text]" custT="1"/>
      <dgm:spPr/>
      <dgm:t>
        <a:bodyPr/>
        <a:lstStyle/>
        <a:p>
          <a:endParaRPr lang="en-US" sz="1600"/>
        </a:p>
      </dgm:t>
    </dgm:pt>
    <dgm:pt modelId="{182DC0D6-B3B3-434E-9226-C63EE87B07B1}" type="parTrans" cxnId="{C0129CEE-EF22-4023-852C-D8DFD7615A0A}">
      <dgm:prSet/>
      <dgm:spPr/>
      <dgm:t>
        <a:bodyPr/>
        <a:lstStyle/>
        <a:p>
          <a:endParaRPr lang="en-US"/>
        </a:p>
      </dgm:t>
    </dgm:pt>
    <dgm:pt modelId="{9E2DFE2E-B35F-4F55-9089-A642AAF781F3}" type="sibTrans" cxnId="{C0129CEE-EF22-4023-852C-D8DFD7615A0A}">
      <dgm:prSet/>
      <dgm:spPr/>
      <dgm:t>
        <a:bodyPr/>
        <a:lstStyle/>
        <a:p>
          <a:endParaRPr lang="en-US"/>
        </a:p>
      </dgm:t>
    </dgm:pt>
    <dgm:pt modelId="{2AA75328-3611-4825-9933-B218F197826C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Triển khai giải pháp 3R và có lộ trình mở rộng giải pháp lên 5R </a:t>
          </a:r>
          <a:endParaRPr lang="en-US" sz="1600">
            <a:latin typeface="Calibri" pitchFamily="34" charset="0"/>
          </a:endParaRPr>
        </a:p>
      </dgm:t>
    </dgm:pt>
    <dgm:pt modelId="{6BBDBAC4-1731-438B-ABAF-CBB2E269ABDA}" type="parTrans" cxnId="{A76C200B-6008-4BA8-8895-C16219F3A532}">
      <dgm:prSet/>
      <dgm:spPr/>
      <dgm:t>
        <a:bodyPr/>
        <a:lstStyle/>
        <a:p>
          <a:endParaRPr lang="en-US"/>
        </a:p>
      </dgm:t>
    </dgm:pt>
    <dgm:pt modelId="{44FF219B-DAE3-4C57-9661-39CF8F37B2E2}" type="sibTrans" cxnId="{A76C200B-6008-4BA8-8895-C16219F3A532}">
      <dgm:prSet/>
      <dgm:spPr/>
      <dgm:t>
        <a:bodyPr/>
        <a:lstStyle/>
        <a:p>
          <a:endParaRPr lang="en-US"/>
        </a:p>
      </dgm:t>
    </dgm:pt>
    <dgm:pt modelId="{D4AF46C0-5B16-4E6D-9353-EA2283BDC606}">
      <dgm:prSet phldrT="[Text]" custT="1"/>
      <dgm:spPr/>
      <dgm:t>
        <a:bodyPr/>
        <a:lstStyle/>
        <a:p>
          <a:r>
            <a:rPr lang="en-US" sz="1600" smtClean="0">
              <a:latin typeface="Calibri" pitchFamily="34" charset="0"/>
            </a:rPr>
            <a:t>Q</a:t>
          </a:r>
          <a:r>
            <a:rPr lang="vi-VN" sz="1600" smtClean="0">
              <a:latin typeface="Calibri" pitchFamily="34" charset="0"/>
            </a:rPr>
            <a:t>uy định về tiêu chuẩn cụ thể đối với sản phẩm PHSH</a:t>
          </a:r>
          <a:r>
            <a:rPr lang="en-US" sz="1600" smtClean="0">
              <a:latin typeface="Calibri" pitchFamily="34" charset="0"/>
            </a:rPr>
            <a:t> và </a:t>
          </a:r>
          <a:r>
            <a:rPr lang="vi-VN" sz="1600" smtClean="0">
              <a:latin typeface="Calibri" pitchFamily="34" charset="0"/>
            </a:rPr>
            <a:t>bộ phận chuyên biệt đảm nhận việc đánh giá các sản phẩm gắn nhẵn PHSH.</a:t>
          </a:r>
          <a:endParaRPr lang="en-US" sz="1600">
            <a:latin typeface="Calibri" pitchFamily="34" charset="0"/>
          </a:endParaRPr>
        </a:p>
      </dgm:t>
    </dgm:pt>
    <dgm:pt modelId="{6BD48467-A6CF-4595-860B-1C261257E74B}" type="parTrans" cxnId="{1824EC9C-4BDE-4E45-9878-A40A2DF60CE3}">
      <dgm:prSet/>
      <dgm:spPr/>
      <dgm:t>
        <a:bodyPr/>
        <a:lstStyle/>
        <a:p>
          <a:endParaRPr lang="en-US"/>
        </a:p>
      </dgm:t>
    </dgm:pt>
    <dgm:pt modelId="{79C75A86-0BEE-463F-94CD-D0AD77756FDF}" type="sibTrans" cxnId="{1824EC9C-4BDE-4E45-9878-A40A2DF60CE3}">
      <dgm:prSet/>
      <dgm:spPr/>
      <dgm:t>
        <a:bodyPr/>
        <a:lstStyle/>
        <a:p>
          <a:endParaRPr lang="en-US"/>
        </a:p>
      </dgm:t>
    </dgm:pt>
    <dgm:pt modelId="{96386111-B044-42BB-96DB-46C1F7CAA1A8}">
      <dgm:prSet custT="1"/>
      <dgm:spPr/>
      <dgm:t>
        <a:bodyPr/>
        <a:lstStyle/>
        <a:p>
          <a:r>
            <a:rPr lang="en-US" sz="1600" smtClean="0">
              <a:latin typeface="Calibri" pitchFamily="34" charset="0"/>
            </a:rPr>
            <a:t>T</a:t>
          </a:r>
          <a:r>
            <a:rPr lang="vi-VN" sz="1600" smtClean="0">
              <a:latin typeface="Calibri" pitchFamily="34" charset="0"/>
            </a:rPr>
            <a:t>ăng cường tuyên truyền, nâng cao ý thức cộng đồng </a:t>
          </a:r>
          <a:endParaRPr lang="en-US" sz="1600">
            <a:latin typeface="Calibri" pitchFamily="34" charset="0"/>
          </a:endParaRPr>
        </a:p>
      </dgm:t>
    </dgm:pt>
    <dgm:pt modelId="{5359CC58-FBD0-48B1-9915-F4926C547466}" type="parTrans" cxnId="{57E34105-FA9C-4745-986B-09C7E89DD07D}">
      <dgm:prSet/>
      <dgm:spPr/>
      <dgm:t>
        <a:bodyPr/>
        <a:lstStyle/>
        <a:p>
          <a:endParaRPr lang="en-US"/>
        </a:p>
      </dgm:t>
    </dgm:pt>
    <dgm:pt modelId="{4C2F9B76-6F22-4BB7-8574-AC715C4BFCC0}" type="sibTrans" cxnId="{57E34105-FA9C-4745-986B-09C7E89DD07D}">
      <dgm:prSet/>
      <dgm:spPr/>
      <dgm:t>
        <a:bodyPr/>
        <a:lstStyle/>
        <a:p>
          <a:endParaRPr lang="en-US"/>
        </a:p>
      </dgm:t>
    </dgm:pt>
    <dgm:pt modelId="{E6A236EE-71A0-4837-8660-21B81735C3CD}">
      <dgm:prSet phldrT="[Text]" custT="1"/>
      <dgm:spPr/>
      <dgm:t>
        <a:bodyPr/>
        <a:lstStyle/>
        <a:p>
          <a:r>
            <a:rPr lang="en-US" sz="1600" smtClean="0">
              <a:latin typeface="Calibri" pitchFamily="34" charset="0"/>
            </a:rPr>
            <a:t>B</a:t>
          </a:r>
          <a:r>
            <a:rPr lang="vi-VN" sz="1600" smtClean="0">
              <a:latin typeface="Calibri" pitchFamily="34" charset="0"/>
            </a:rPr>
            <a:t>an hành chính sách ưu đãi về thuế, phí hỗ trợ, khuyến khích đối với các doanh nghiệp sản xuấ</a:t>
          </a:r>
          <a:r>
            <a:rPr lang="en-US" sz="1600" smtClean="0">
              <a:latin typeface="Calibri" pitchFamily="34" charset="0"/>
            </a:rPr>
            <a:t>t</a:t>
          </a:r>
          <a:endParaRPr lang="en-US" sz="1600">
            <a:latin typeface="Calibri" pitchFamily="34" charset="0"/>
          </a:endParaRPr>
        </a:p>
      </dgm:t>
    </dgm:pt>
    <dgm:pt modelId="{80831819-4D39-476B-A150-C82DE2EAE826}" type="sibTrans" cxnId="{6B70C8A8-F35E-47C3-8AE6-50292DE500CE}">
      <dgm:prSet/>
      <dgm:spPr/>
      <dgm:t>
        <a:bodyPr/>
        <a:lstStyle/>
        <a:p>
          <a:endParaRPr lang="en-US"/>
        </a:p>
      </dgm:t>
    </dgm:pt>
    <dgm:pt modelId="{0E505D00-91FD-41CC-AF68-5DC5837A0B8C}" type="parTrans" cxnId="{6B70C8A8-F35E-47C3-8AE6-50292DE500CE}">
      <dgm:prSet/>
      <dgm:spPr/>
      <dgm:t>
        <a:bodyPr/>
        <a:lstStyle/>
        <a:p>
          <a:endParaRPr lang="en-US"/>
        </a:p>
      </dgm:t>
    </dgm:pt>
    <dgm:pt modelId="{2072B289-1F4D-4D4D-84FE-37C2574A20A6}">
      <dgm:prSet phldrT="[Text]" phldr="1"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BC283382-4322-48B5-8F68-3EEE3E250FF9}" type="sibTrans" cxnId="{3F880B22-47FA-491B-90B4-92D2A8DF7153}">
      <dgm:prSet/>
      <dgm:spPr/>
      <dgm:t>
        <a:bodyPr/>
        <a:lstStyle/>
        <a:p>
          <a:endParaRPr lang="en-US"/>
        </a:p>
      </dgm:t>
    </dgm:pt>
    <dgm:pt modelId="{73E7FB98-2713-41AC-84B1-58EA259D4CC5}" type="parTrans" cxnId="{3F880B22-47FA-491B-90B4-92D2A8DF7153}">
      <dgm:prSet/>
      <dgm:spPr/>
      <dgm:t>
        <a:bodyPr/>
        <a:lstStyle/>
        <a:p>
          <a:endParaRPr lang="en-US"/>
        </a:p>
      </dgm:t>
    </dgm:pt>
    <dgm:pt modelId="{853C9549-D008-4A73-9A76-922BF03AB155}">
      <dgm:prSet phldrT="[Text]" phldr="1" custT="1"/>
      <dgm:spPr/>
      <dgm:t>
        <a:bodyPr/>
        <a:lstStyle/>
        <a:p>
          <a:endParaRPr lang="en-US" sz="1600">
            <a:latin typeface="+mn-lt"/>
          </a:endParaRPr>
        </a:p>
      </dgm:t>
    </dgm:pt>
    <dgm:pt modelId="{9697E6D8-4BE5-433C-A9E2-F01328D501C0}" type="sibTrans" cxnId="{A24EF93F-C39C-41DA-B073-946518956C95}">
      <dgm:prSet/>
      <dgm:spPr/>
      <dgm:t>
        <a:bodyPr/>
        <a:lstStyle/>
        <a:p>
          <a:endParaRPr lang="en-US"/>
        </a:p>
      </dgm:t>
    </dgm:pt>
    <dgm:pt modelId="{7E6D74DE-3F0F-44EE-8AD2-A110191C9731}" type="parTrans" cxnId="{A24EF93F-C39C-41DA-B073-946518956C95}">
      <dgm:prSet/>
      <dgm:spPr/>
      <dgm:t>
        <a:bodyPr/>
        <a:lstStyle/>
        <a:p>
          <a:endParaRPr lang="en-US"/>
        </a:p>
      </dgm:t>
    </dgm:pt>
    <dgm:pt modelId="{AAA76F23-A282-493A-A66C-62754DC199E4}" type="pres">
      <dgm:prSet presAssocID="{7333753A-DBC5-44CC-8153-E36551AFC4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0C27A412-94D6-4DBA-9D97-FED60B2750C1}" type="pres">
      <dgm:prSet presAssocID="{372403AD-42CA-4269-8985-A242AB9FAF7A}" presName="composite" presStyleCnt="0"/>
      <dgm:spPr/>
    </dgm:pt>
    <dgm:pt modelId="{40EE39A0-352F-4627-B7BE-48921E570902}" type="pres">
      <dgm:prSet presAssocID="{372403AD-42CA-4269-8985-A242AB9FAF7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F8C11BA-9C3B-4C3C-99B1-F93B9C7EE156}" type="pres">
      <dgm:prSet presAssocID="{372403AD-42CA-4269-8985-A242AB9FAF7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6D93D99-EAB9-4EC7-AE6F-791EE12B0129}" type="pres">
      <dgm:prSet presAssocID="{9E2DFE2E-B35F-4F55-9089-A642AAF781F3}" presName="sp" presStyleCnt="0"/>
      <dgm:spPr/>
    </dgm:pt>
    <dgm:pt modelId="{95FAE396-8258-4D36-9340-6D8CE3991795}" type="pres">
      <dgm:prSet presAssocID="{853C9549-D008-4A73-9A76-922BF03AB155}" presName="composite" presStyleCnt="0"/>
      <dgm:spPr/>
    </dgm:pt>
    <dgm:pt modelId="{A4D27083-388E-4ABB-86C8-C62A77C2F117}" type="pres">
      <dgm:prSet presAssocID="{853C9549-D008-4A73-9A76-922BF03AB1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46550B2-3BDD-40A2-8CB0-FD154F351228}" type="pres">
      <dgm:prSet presAssocID="{853C9549-D008-4A73-9A76-922BF03AB1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6D2A591-DA79-4CB1-B361-3DC7E8EFF10D}" type="pres">
      <dgm:prSet presAssocID="{9697E6D8-4BE5-433C-A9E2-F01328D501C0}" presName="sp" presStyleCnt="0"/>
      <dgm:spPr/>
    </dgm:pt>
    <dgm:pt modelId="{D308D52A-E128-4F04-AFA3-751143D2E1BF}" type="pres">
      <dgm:prSet presAssocID="{2072B289-1F4D-4D4D-84FE-37C2574A20A6}" presName="composite" presStyleCnt="0"/>
      <dgm:spPr/>
    </dgm:pt>
    <dgm:pt modelId="{6C5BCA10-30E6-4B0D-A0BA-9BC5399922C8}" type="pres">
      <dgm:prSet presAssocID="{2072B289-1F4D-4D4D-84FE-37C2574A20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24280F4-253D-43D9-B9A9-D3FBC065785B}" type="pres">
      <dgm:prSet presAssocID="{2072B289-1F4D-4D4D-84FE-37C2574A20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A24EF93F-C39C-41DA-B073-946518956C95}" srcId="{7333753A-DBC5-44CC-8153-E36551AFC47B}" destId="{853C9549-D008-4A73-9A76-922BF03AB155}" srcOrd="1" destOrd="0" parTransId="{7E6D74DE-3F0F-44EE-8AD2-A110191C9731}" sibTransId="{9697E6D8-4BE5-433C-A9E2-F01328D501C0}"/>
    <dgm:cxn modelId="{57E34105-FA9C-4745-986B-09C7E89DD07D}" srcId="{853C9549-D008-4A73-9A76-922BF03AB155}" destId="{96386111-B044-42BB-96DB-46C1F7CAA1A8}" srcOrd="1" destOrd="0" parTransId="{5359CC58-FBD0-48B1-9915-F4926C547466}" sibTransId="{4C2F9B76-6F22-4BB7-8574-AC715C4BFCC0}"/>
    <dgm:cxn modelId="{E2163670-66B7-45B2-BEE8-CD9E98CB7F1A}" type="presOf" srcId="{D4AF46C0-5B16-4E6D-9353-EA2283BDC606}" destId="{524280F4-253D-43D9-B9A9-D3FBC065785B}" srcOrd="0" destOrd="0" presId="urn:microsoft.com/office/officeart/2005/8/layout/chevron2"/>
    <dgm:cxn modelId="{6B70C8A8-F35E-47C3-8AE6-50292DE500CE}" srcId="{372403AD-42CA-4269-8985-A242AB9FAF7A}" destId="{E6A236EE-71A0-4837-8660-21B81735C3CD}" srcOrd="0" destOrd="0" parTransId="{0E505D00-91FD-41CC-AF68-5DC5837A0B8C}" sibTransId="{80831819-4D39-476B-A150-C82DE2EAE826}"/>
    <dgm:cxn modelId="{056C0B9A-33B3-4649-BD55-2898F892DDB3}" type="presOf" srcId="{96386111-B044-42BB-96DB-46C1F7CAA1A8}" destId="{E46550B2-3BDD-40A2-8CB0-FD154F351228}" srcOrd="0" destOrd="1" presId="urn:microsoft.com/office/officeart/2005/8/layout/chevron2"/>
    <dgm:cxn modelId="{3F880B22-47FA-491B-90B4-92D2A8DF7153}" srcId="{7333753A-DBC5-44CC-8153-E36551AFC47B}" destId="{2072B289-1F4D-4D4D-84FE-37C2574A20A6}" srcOrd="2" destOrd="0" parTransId="{73E7FB98-2713-41AC-84B1-58EA259D4CC5}" sibTransId="{BC283382-4322-48B5-8F68-3EEE3E250FF9}"/>
    <dgm:cxn modelId="{C0129CEE-EF22-4023-852C-D8DFD7615A0A}" srcId="{7333753A-DBC5-44CC-8153-E36551AFC47B}" destId="{372403AD-42CA-4269-8985-A242AB9FAF7A}" srcOrd="0" destOrd="0" parTransId="{182DC0D6-B3B3-434E-9226-C63EE87B07B1}" sibTransId="{9E2DFE2E-B35F-4F55-9089-A642AAF781F3}"/>
    <dgm:cxn modelId="{7987E37C-10D8-466A-9ECB-B42D3B71C399}" type="presOf" srcId="{2AA75328-3611-4825-9933-B218F197826C}" destId="{E46550B2-3BDD-40A2-8CB0-FD154F351228}" srcOrd="0" destOrd="0" presId="urn:microsoft.com/office/officeart/2005/8/layout/chevron2"/>
    <dgm:cxn modelId="{180FAC14-72F2-4D66-8FA3-BA33B3783C94}" type="presOf" srcId="{853C9549-D008-4A73-9A76-922BF03AB155}" destId="{A4D27083-388E-4ABB-86C8-C62A77C2F117}" srcOrd="0" destOrd="0" presId="urn:microsoft.com/office/officeart/2005/8/layout/chevron2"/>
    <dgm:cxn modelId="{DD623932-FFD0-4C54-A902-7279D19DADEB}" type="presOf" srcId="{7333753A-DBC5-44CC-8153-E36551AFC47B}" destId="{AAA76F23-A282-493A-A66C-62754DC199E4}" srcOrd="0" destOrd="0" presId="urn:microsoft.com/office/officeart/2005/8/layout/chevron2"/>
    <dgm:cxn modelId="{1824EC9C-4BDE-4E45-9878-A40A2DF60CE3}" srcId="{2072B289-1F4D-4D4D-84FE-37C2574A20A6}" destId="{D4AF46C0-5B16-4E6D-9353-EA2283BDC606}" srcOrd="0" destOrd="0" parTransId="{6BD48467-A6CF-4595-860B-1C261257E74B}" sibTransId="{79C75A86-0BEE-463F-94CD-D0AD77756FDF}"/>
    <dgm:cxn modelId="{CDE20F17-3333-4013-85B1-85C6DA7A6267}" type="presOf" srcId="{E6A236EE-71A0-4837-8660-21B81735C3CD}" destId="{DF8C11BA-9C3B-4C3C-99B1-F93B9C7EE156}" srcOrd="0" destOrd="0" presId="urn:microsoft.com/office/officeart/2005/8/layout/chevron2"/>
    <dgm:cxn modelId="{A76C200B-6008-4BA8-8895-C16219F3A532}" srcId="{853C9549-D008-4A73-9A76-922BF03AB155}" destId="{2AA75328-3611-4825-9933-B218F197826C}" srcOrd="0" destOrd="0" parTransId="{6BBDBAC4-1731-438B-ABAF-CBB2E269ABDA}" sibTransId="{44FF219B-DAE3-4C57-9661-39CF8F37B2E2}"/>
    <dgm:cxn modelId="{6A510055-20A2-43E1-BE20-ACA241FA92E2}" type="presOf" srcId="{372403AD-42CA-4269-8985-A242AB9FAF7A}" destId="{40EE39A0-352F-4627-B7BE-48921E570902}" srcOrd="0" destOrd="0" presId="urn:microsoft.com/office/officeart/2005/8/layout/chevron2"/>
    <dgm:cxn modelId="{590E6C36-80A8-412A-B90D-E9B75ABA7A58}" type="presOf" srcId="{2072B289-1F4D-4D4D-84FE-37C2574A20A6}" destId="{6C5BCA10-30E6-4B0D-A0BA-9BC5399922C8}" srcOrd="0" destOrd="0" presId="urn:microsoft.com/office/officeart/2005/8/layout/chevron2"/>
    <dgm:cxn modelId="{9C27F374-4C3B-4C72-A860-8331E07DFD03}" type="presParOf" srcId="{AAA76F23-A282-493A-A66C-62754DC199E4}" destId="{0C27A412-94D6-4DBA-9D97-FED60B2750C1}" srcOrd="0" destOrd="0" presId="urn:microsoft.com/office/officeart/2005/8/layout/chevron2"/>
    <dgm:cxn modelId="{F9F0C2F5-ABD4-47B6-9967-2F93E4472E3F}" type="presParOf" srcId="{0C27A412-94D6-4DBA-9D97-FED60B2750C1}" destId="{40EE39A0-352F-4627-B7BE-48921E570902}" srcOrd="0" destOrd="0" presId="urn:microsoft.com/office/officeart/2005/8/layout/chevron2"/>
    <dgm:cxn modelId="{585BD439-8836-4A33-BB8D-FE58E8661A36}" type="presParOf" srcId="{0C27A412-94D6-4DBA-9D97-FED60B2750C1}" destId="{DF8C11BA-9C3B-4C3C-99B1-F93B9C7EE156}" srcOrd="1" destOrd="0" presId="urn:microsoft.com/office/officeart/2005/8/layout/chevron2"/>
    <dgm:cxn modelId="{9E468CD7-8434-4CD2-87FF-2304BDB00A07}" type="presParOf" srcId="{AAA76F23-A282-493A-A66C-62754DC199E4}" destId="{D6D93D99-EAB9-4EC7-AE6F-791EE12B0129}" srcOrd="1" destOrd="0" presId="urn:microsoft.com/office/officeart/2005/8/layout/chevron2"/>
    <dgm:cxn modelId="{99C3CA59-ADB1-47D4-9711-DCFACB639692}" type="presParOf" srcId="{AAA76F23-A282-493A-A66C-62754DC199E4}" destId="{95FAE396-8258-4D36-9340-6D8CE3991795}" srcOrd="2" destOrd="0" presId="urn:microsoft.com/office/officeart/2005/8/layout/chevron2"/>
    <dgm:cxn modelId="{1B1EB5BF-40C6-45A9-B926-5C49FDF04BC5}" type="presParOf" srcId="{95FAE396-8258-4D36-9340-6D8CE3991795}" destId="{A4D27083-388E-4ABB-86C8-C62A77C2F117}" srcOrd="0" destOrd="0" presId="urn:microsoft.com/office/officeart/2005/8/layout/chevron2"/>
    <dgm:cxn modelId="{CC43F2ED-111D-4D11-96B4-BA18C88EF2DE}" type="presParOf" srcId="{95FAE396-8258-4D36-9340-6D8CE3991795}" destId="{E46550B2-3BDD-40A2-8CB0-FD154F351228}" srcOrd="1" destOrd="0" presId="urn:microsoft.com/office/officeart/2005/8/layout/chevron2"/>
    <dgm:cxn modelId="{4015B1A9-AD77-478E-9199-C2E174F91D95}" type="presParOf" srcId="{AAA76F23-A282-493A-A66C-62754DC199E4}" destId="{36D2A591-DA79-4CB1-B361-3DC7E8EFF10D}" srcOrd="3" destOrd="0" presId="urn:microsoft.com/office/officeart/2005/8/layout/chevron2"/>
    <dgm:cxn modelId="{B3BF56B0-EAB8-4533-A2EC-F4425D4010F7}" type="presParOf" srcId="{AAA76F23-A282-493A-A66C-62754DC199E4}" destId="{D308D52A-E128-4F04-AFA3-751143D2E1BF}" srcOrd="4" destOrd="0" presId="urn:microsoft.com/office/officeart/2005/8/layout/chevron2"/>
    <dgm:cxn modelId="{01F9DE47-724C-4CB6-A2C3-AD227CE83BB2}" type="presParOf" srcId="{D308D52A-E128-4F04-AFA3-751143D2E1BF}" destId="{6C5BCA10-30E6-4B0D-A0BA-9BC5399922C8}" srcOrd="0" destOrd="0" presId="urn:microsoft.com/office/officeart/2005/8/layout/chevron2"/>
    <dgm:cxn modelId="{EB861C7C-CF15-4C2D-BB10-9A04F8B1118D}" type="presParOf" srcId="{D308D52A-E128-4F04-AFA3-751143D2E1BF}" destId="{524280F4-253D-43D9-B9A9-D3FBC06578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548934-DC96-4E94-A750-8FE0A235FC2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273DB8A5-0B18-4477-A9D9-17B26903B449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Đẩy mạnh các biện pháp quảng cáo, tuyên truyền, mở rộng quy mô tổ chức hoạt động vì môi trường.</a:t>
          </a:r>
          <a:endParaRPr lang="vi-VN" sz="1600">
            <a:latin typeface="Calibri" pitchFamily="34" charset="0"/>
          </a:endParaRPr>
        </a:p>
      </dgm:t>
    </dgm:pt>
    <dgm:pt modelId="{04F2F226-DB0C-4A9C-83EF-A7366ED89951}" type="parTrans" cxnId="{A0F8F366-8465-4B9C-8941-043D8FD522A8}">
      <dgm:prSet/>
      <dgm:spPr/>
      <dgm:t>
        <a:bodyPr/>
        <a:lstStyle/>
        <a:p>
          <a:endParaRPr lang="vi-VN"/>
        </a:p>
      </dgm:t>
    </dgm:pt>
    <dgm:pt modelId="{D068A079-40EC-44D4-87A5-5309D407992F}" type="sibTrans" cxnId="{A0F8F366-8465-4B9C-8941-043D8FD522A8}">
      <dgm:prSet/>
      <dgm:spPr/>
      <dgm:t>
        <a:bodyPr/>
        <a:lstStyle/>
        <a:p>
          <a:endParaRPr lang="vi-VN"/>
        </a:p>
      </dgm:t>
    </dgm:pt>
    <dgm:pt modelId="{97EEB93F-8FAE-4395-834E-5DABEEACD031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Mở rộng hệ thống phân phối.</a:t>
          </a:r>
          <a:endParaRPr lang="vi-VN" sz="1600">
            <a:latin typeface="Calibri" pitchFamily="34" charset="0"/>
          </a:endParaRPr>
        </a:p>
      </dgm:t>
    </dgm:pt>
    <dgm:pt modelId="{77958EC8-A172-4D9D-B771-09A50716AE85}" type="parTrans" cxnId="{00D16BB2-9EA0-4F74-9000-DC22A8FF1669}">
      <dgm:prSet/>
      <dgm:spPr/>
      <dgm:t>
        <a:bodyPr/>
        <a:lstStyle/>
        <a:p>
          <a:endParaRPr lang="vi-VN"/>
        </a:p>
      </dgm:t>
    </dgm:pt>
    <dgm:pt modelId="{32A1C36B-4A07-4939-B76B-B19E02CFA34E}" type="sibTrans" cxnId="{00D16BB2-9EA0-4F74-9000-DC22A8FF1669}">
      <dgm:prSet/>
      <dgm:spPr/>
      <dgm:t>
        <a:bodyPr/>
        <a:lstStyle/>
        <a:p>
          <a:endParaRPr lang="vi-VN"/>
        </a:p>
      </dgm:t>
    </dgm:pt>
    <dgm:pt modelId="{A34FD252-6A4D-4487-8BF5-41545729EED7}">
      <dgm:prSet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Tập trung vào R&amp;D các dòng sản phẩm chất lượng.</a:t>
          </a:r>
          <a:endParaRPr lang="vi-VN" sz="1600">
            <a:latin typeface="Calibri" pitchFamily="34" charset="0"/>
          </a:endParaRPr>
        </a:p>
      </dgm:t>
    </dgm:pt>
    <dgm:pt modelId="{E68288AC-1762-4B4C-B3F7-067C1949EC9E}" type="parTrans" cxnId="{0D961738-E4EF-485A-9498-F525D3DC5372}">
      <dgm:prSet/>
      <dgm:spPr/>
      <dgm:t>
        <a:bodyPr/>
        <a:lstStyle/>
        <a:p>
          <a:endParaRPr lang="vi-VN"/>
        </a:p>
      </dgm:t>
    </dgm:pt>
    <dgm:pt modelId="{2DD5837D-0BA0-4B0B-A1F7-3EFBBDF12FC9}" type="sibTrans" cxnId="{0D961738-E4EF-485A-9498-F525D3DC5372}">
      <dgm:prSet/>
      <dgm:spPr/>
      <dgm:t>
        <a:bodyPr/>
        <a:lstStyle/>
        <a:p>
          <a:endParaRPr lang="vi-VN"/>
        </a:p>
      </dgm:t>
    </dgm:pt>
    <dgm:pt modelId="{313C7452-5B57-412A-8B7D-3947D5DEB267}">
      <dgm:prSet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Trưng bày sản phẩm tại vị trí dễ thấy và thuận tiện</a:t>
          </a:r>
          <a:endParaRPr lang="vi-VN" sz="1600">
            <a:latin typeface="Calibri" pitchFamily="34" charset="0"/>
          </a:endParaRPr>
        </a:p>
      </dgm:t>
    </dgm:pt>
    <dgm:pt modelId="{5EFBB298-0A73-4548-AE1C-A53D6200D92A}" type="parTrans" cxnId="{0A81E14D-D501-4F8A-A387-A32324869337}">
      <dgm:prSet/>
      <dgm:spPr/>
      <dgm:t>
        <a:bodyPr/>
        <a:lstStyle/>
        <a:p>
          <a:endParaRPr lang="vi-VN"/>
        </a:p>
      </dgm:t>
    </dgm:pt>
    <dgm:pt modelId="{2779F5A5-AF77-48A4-9F3B-C541E94A5E5A}" type="sibTrans" cxnId="{0A81E14D-D501-4F8A-A387-A32324869337}">
      <dgm:prSet/>
      <dgm:spPr/>
      <dgm:t>
        <a:bodyPr/>
        <a:lstStyle/>
        <a:p>
          <a:endParaRPr lang="vi-VN"/>
        </a:p>
      </dgm:t>
    </dgm:pt>
    <dgm:pt modelId="{E234A84C-8ED3-4552-8910-927F0F6B5C99}" type="pres">
      <dgm:prSet presAssocID="{7D548934-DC96-4E94-A750-8FE0A235FC2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vi-VN"/>
        </a:p>
      </dgm:t>
    </dgm:pt>
    <dgm:pt modelId="{B238B450-A4DC-4B48-941F-A98DF4017424}" type="pres">
      <dgm:prSet presAssocID="{7D548934-DC96-4E94-A750-8FE0A235FC2D}" presName="Name1" presStyleCnt="0"/>
      <dgm:spPr/>
    </dgm:pt>
    <dgm:pt modelId="{F081F16D-1CDC-444F-ABF0-ED4F3CF16FB0}" type="pres">
      <dgm:prSet presAssocID="{7D548934-DC96-4E94-A750-8FE0A235FC2D}" presName="cycle" presStyleCnt="0"/>
      <dgm:spPr/>
    </dgm:pt>
    <dgm:pt modelId="{5A49B08A-5F78-4328-81A6-70CC8BCD9BC6}" type="pres">
      <dgm:prSet presAssocID="{7D548934-DC96-4E94-A750-8FE0A235FC2D}" presName="srcNode" presStyleLbl="node1" presStyleIdx="0" presStyleCnt="4"/>
      <dgm:spPr/>
    </dgm:pt>
    <dgm:pt modelId="{72182C59-DBEB-4131-95F8-6087AF398FA5}" type="pres">
      <dgm:prSet presAssocID="{7D548934-DC96-4E94-A750-8FE0A235FC2D}" presName="conn" presStyleLbl="parChTrans1D2" presStyleIdx="0" presStyleCnt="1"/>
      <dgm:spPr/>
      <dgm:t>
        <a:bodyPr/>
        <a:lstStyle/>
        <a:p>
          <a:endParaRPr lang="vi-VN"/>
        </a:p>
      </dgm:t>
    </dgm:pt>
    <dgm:pt modelId="{070D3F53-DC87-4721-B060-18BD71BD73A2}" type="pres">
      <dgm:prSet presAssocID="{7D548934-DC96-4E94-A750-8FE0A235FC2D}" presName="extraNode" presStyleLbl="node1" presStyleIdx="0" presStyleCnt="4"/>
      <dgm:spPr/>
    </dgm:pt>
    <dgm:pt modelId="{4427191E-91EB-4E8E-867B-1FF06322300D}" type="pres">
      <dgm:prSet presAssocID="{7D548934-DC96-4E94-A750-8FE0A235FC2D}" presName="dstNode" presStyleLbl="node1" presStyleIdx="0" presStyleCnt="4"/>
      <dgm:spPr/>
    </dgm:pt>
    <dgm:pt modelId="{0E08166D-6205-4143-84EA-D123D7FF8FE2}" type="pres">
      <dgm:prSet presAssocID="{273DB8A5-0B18-4477-A9D9-17B26903B44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0B61CC4-AA8E-46F6-B67B-12E6C2174CB8}" type="pres">
      <dgm:prSet presAssocID="{273DB8A5-0B18-4477-A9D9-17B26903B449}" presName="accent_1" presStyleCnt="0"/>
      <dgm:spPr/>
    </dgm:pt>
    <dgm:pt modelId="{80AEF452-96BB-47F7-849D-EACA1946FF60}" type="pres">
      <dgm:prSet presAssocID="{273DB8A5-0B18-4477-A9D9-17B26903B449}" presName="accentRepeatNode" presStyleLbl="solidFgAcc1" presStyleIdx="0" presStyleCnt="4"/>
      <dgm:spPr/>
    </dgm:pt>
    <dgm:pt modelId="{2A16EDC7-1B0C-45A7-BA5A-4E0528E8F4DF}" type="pres">
      <dgm:prSet presAssocID="{97EEB93F-8FAE-4395-834E-5DABEEACD03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11600FE-D8A8-47C1-8F4D-B360B21CE674}" type="pres">
      <dgm:prSet presAssocID="{97EEB93F-8FAE-4395-834E-5DABEEACD031}" presName="accent_2" presStyleCnt="0"/>
      <dgm:spPr/>
    </dgm:pt>
    <dgm:pt modelId="{F806EC85-3F79-4C0C-AED6-6605C5C3A050}" type="pres">
      <dgm:prSet presAssocID="{97EEB93F-8FAE-4395-834E-5DABEEACD031}" presName="accentRepeatNode" presStyleLbl="solidFgAcc1" presStyleIdx="1" presStyleCnt="4"/>
      <dgm:spPr/>
    </dgm:pt>
    <dgm:pt modelId="{BD152ABD-7771-4EEF-AEC1-83BEF0BF1C40}" type="pres">
      <dgm:prSet presAssocID="{A34FD252-6A4D-4487-8BF5-41545729EED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52B59AA-4199-4124-BED6-9F8B9716A994}" type="pres">
      <dgm:prSet presAssocID="{A34FD252-6A4D-4487-8BF5-41545729EED7}" presName="accent_3" presStyleCnt="0"/>
      <dgm:spPr/>
    </dgm:pt>
    <dgm:pt modelId="{39D105BB-4FF0-4E52-AFB7-0216C64C0AC4}" type="pres">
      <dgm:prSet presAssocID="{A34FD252-6A4D-4487-8BF5-41545729EED7}" presName="accentRepeatNode" presStyleLbl="solidFgAcc1" presStyleIdx="2" presStyleCnt="4"/>
      <dgm:spPr/>
    </dgm:pt>
    <dgm:pt modelId="{7740FB37-FBC4-4C89-B905-B6E100070F0C}" type="pres">
      <dgm:prSet presAssocID="{313C7452-5B57-412A-8B7D-3947D5DEB26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CE524AA-DA98-4547-9419-192F400120A1}" type="pres">
      <dgm:prSet presAssocID="{313C7452-5B57-412A-8B7D-3947D5DEB267}" presName="accent_4" presStyleCnt="0"/>
      <dgm:spPr/>
    </dgm:pt>
    <dgm:pt modelId="{8F294E40-C0BB-47E4-BB2F-B9C8D36059A0}" type="pres">
      <dgm:prSet presAssocID="{313C7452-5B57-412A-8B7D-3947D5DEB267}" presName="accentRepeatNode" presStyleLbl="solidFgAcc1" presStyleIdx="3" presStyleCnt="4"/>
      <dgm:spPr/>
    </dgm:pt>
  </dgm:ptLst>
  <dgm:cxnLst>
    <dgm:cxn modelId="{0AE0A049-2F92-4A52-9516-D8A7F413553D}" type="presOf" srcId="{273DB8A5-0B18-4477-A9D9-17B26903B449}" destId="{0E08166D-6205-4143-84EA-D123D7FF8FE2}" srcOrd="0" destOrd="0" presId="urn:microsoft.com/office/officeart/2008/layout/VerticalCurvedList"/>
    <dgm:cxn modelId="{418C3048-6B1B-413D-9344-CECB6B19F214}" type="presOf" srcId="{D068A079-40EC-44D4-87A5-5309D407992F}" destId="{72182C59-DBEB-4131-95F8-6087AF398FA5}" srcOrd="0" destOrd="0" presId="urn:microsoft.com/office/officeart/2008/layout/VerticalCurvedList"/>
    <dgm:cxn modelId="{A0F8F366-8465-4B9C-8941-043D8FD522A8}" srcId="{7D548934-DC96-4E94-A750-8FE0A235FC2D}" destId="{273DB8A5-0B18-4477-A9D9-17B26903B449}" srcOrd="0" destOrd="0" parTransId="{04F2F226-DB0C-4A9C-83EF-A7366ED89951}" sibTransId="{D068A079-40EC-44D4-87A5-5309D407992F}"/>
    <dgm:cxn modelId="{0A81E14D-D501-4F8A-A387-A32324869337}" srcId="{7D548934-DC96-4E94-A750-8FE0A235FC2D}" destId="{313C7452-5B57-412A-8B7D-3947D5DEB267}" srcOrd="3" destOrd="0" parTransId="{5EFBB298-0A73-4548-AE1C-A53D6200D92A}" sibTransId="{2779F5A5-AF77-48A4-9F3B-C541E94A5E5A}"/>
    <dgm:cxn modelId="{DDB7B685-485C-4E04-9139-735DF443F8F1}" type="presOf" srcId="{97EEB93F-8FAE-4395-834E-5DABEEACD031}" destId="{2A16EDC7-1B0C-45A7-BA5A-4E0528E8F4DF}" srcOrd="0" destOrd="0" presId="urn:microsoft.com/office/officeart/2008/layout/VerticalCurvedList"/>
    <dgm:cxn modelId="{00D16BB2-9EA0-4F74-9000-DC22A8FF1669}" srcId="{7D548934-DC96-4E94-A750-8FE0A235FC2D}" destId="{97EEB93F-8FAE-4395-834E-5DABEEACD031}" srcOrd="1" destOrd="0" parTransId="{77958EC8-A172-4D9D-B771-09A50716AE85}" sibTransId="{32A1C36B-4A07-4939-B76B-B19E02CFA34E}"/>
    <dgm:cxn modelId="{0D961738-E4EF-485A-9498-F525D3DC5372}" srcId="{7D548934-DC96-4E94-A750-8FE0A235FC2D}" destId="{A34FD252-6A4D-4487-8BF5-41545729EED7}" srcOrd="2" destOrd="0" parTransId="{E68288AC-1762-4B4C-B3F7-067C1949EC9E}" sibTransId="{2DD5837D-0BA0-4B0B-A1F7-3EFBBDF12FC9}"/>
    <dgm:cxn modelId="{3C93FB2B-A996-4742-8E79-797FB2284AEE}" type="presOf" srcId="{A34FD252-6A4D-4487-8BF5-41545729EED7}" destId="{BD152ABD-7771-4EEF-AEC1-83BEF0BF1C40}" srcOrd="0" destOrd="0" presId="urn:microsoft.com/office/officeart/2008/layout/VerticalCurvedList"/>
    <dgm:cxn modelId="{A3DABAC7-88C8-4BCE-9C7C-9ACC2C2ABD91}" type="presOf" srcId="{313C7452-5B57-412A-8B7D-3947D5DEB267}" destId="{7740FB37-FBC4-4C89-B905-B6E100070F0C}" srcOrd="0" destOrd="0" presId="urn:microsoft.com/office/officeart/2008/layout/VerticalCurvedList"/>
    <dgm:cxn modelId="{B664ACEC-9E04-46CC-A3E5-96DD3C09FBC2}" type="presOf" srcId="{7D548934-DC96-4E94-A750-8FE0A235FC2D}" destId="{E234A84C-8ED3-4552-8910-927F0F6B5C99}" srcOrd="0" destOrd="0" presId="urn:microsoft.com/office/officeart/2008/layout/VerticalCurvedList"/>
    <dgm:cxn modelId="{C01FFD9C-94A3-4673-A946-5FA28368BF5A}" type="presParOf" srcId="{E234A84C-8ED3-4552-8910-927F0F6B5C99}" destId="{B238B450-A4DC-4B48-941F-A98DF4017424}" srcOrd="0" destOrd="0" presId="urn:microsoft.com/office/officeart/2008/layout/VerticalCurvedList"/>
    <dgm:cxn modelId="{A9ADFA7F-0CFB-4A29-9B63-77E8159F8C32}" type="presParOf" srcId="{B238B450-A4DC-4B48-941F-A98DF4017424}" destId="{F081F16D-1CDC-444F-ABF0-ED4F3CF16FB0}" srcOrd="0" destOrd="0" presId="urn:microsoft.com/office/officeart/2008/layout/VerticalCurvedList"/>
    <dgm:cxn modelId="{A48472B8-B93C-41BC-9E94-B3024D922E27}" type="presParOf" srcId="{F081F16D-1CDC-444F-ABF0-ED4F3CF16FB0}" destId="{5A49B08A-5F78-4328-81A6-70CC8BCD9BC6}" srcOrd="0" destOrd="0" presId="urn:microsoft.com/office/officeart/2008/layout/VerticalCurvedList"/>
    <dgm:cxn modelId="{1B8DDA3E-A083-4AB1-AD49-E93198D56B7D}" type="presParOf" srcId="{F081F16D-1CDC-444F-ABF0-ED4F3CF16FB0}" destId="{72182C59-DBEB-4131-95F8-6087AF398FA5}" srcOrd="1" destOrd="0" presId="urn:microsoft.com/office/officeart/2008/layout/VerticalCurvedList"/>
    <dgm:cxn modelId="{48D5B4B7-8C83-48B6-9B99-6129FE0EC629}" type="presParOf" srcId="{F081F16D-1CDC-444F-ABF0-ED4F3CF16FB0}" destId="{070D3F53-DC87-4721-B060-18BD71BD73A2}" srcOrd="2" destOrd="0" presId="urn:microsoft.com/office/officeart/2008/layout/VerticalCurvedList"/>
    <dgm:cxn modelId="{3EEEAE86-68EB-4C05-8528-B745251E41FE}" type="presParOf" srcId="{F081F16D-1CDC-444F-ABF0-ED4F3CF16FB0}" destId="{4427191E-91EB-4E8E-867B-1FF06322300D}" srcOrd="3" destOrd="0" presId="urn:microsoft.com/office/officeart/2008/layout/VerticalCurvedList"/>
    <dgm:cxn modelId="{8DD82986-93C6-4979-9DC4-08676E55274F}" type="presParOf" srcId="{B238B450-A4DC-4B48-941F-A98DF4017424}" destId="{0E08166D-6205-4143-84EA-D123D7FF8FE2}" srcOrd="1" destOrd="0" presId="urn:microsoft.com/office/officeart/2008/layout/VerticalCurvedList"/>
    <dgm:cxn modelId="{129C95EE-3EF4-4982-8CBD-147293E6ABFF}" type="presParOf" srcId="{B238B450-A4DC-4B48-941F-A98DF4017424}" destId="{40B61CC4-AA8E-46F6-B67B-12E6C2174CB8}" srcOrd="2" destOrd="0" presId="urn:microsoft.com/office/officeart/2008/layout/VerticalCurvedList"/>
    <dgm:cxn modelId="{084AA33A-6B65-4E85-8066-0CEA392CE500}" type="presParOf" srcId="{40B61CC4-AA8E-46F6-B67B-12E6C2174CB8}" destId="{80AEF452-96BB-47F7-849D-EACA1946FF60}" srcOrd="0" destOrd="0" presId="urn:microsoft.com/office/officeart/2008/layout/VerticalCurvedList"/>
    <dgm:cxn modelId="{FDFB66FA-297E-4A96-A3E6-FF99320671E3}" type="presParOf" srcId="{B238B450-A4DC-4B48-941F-A98DF4017424}" destId="{2A16EDC7-1B0C-45A7-BA5A-4E0528E8F4DF}" srcOrd="3" destOrd="0" presId="urn:microsoft.com/office/officeart/2008/layout/VerticalCurvedList"/>
    <dgm:cxn modelId="{047D5E49-1131-4E9D-8E8B-43AC32E0A2C6}" type="presParOf" srcId="{B238B450-A4DC-4B48-941F-A98DF4017424}" destId="{A11600FE-D8A8-47C1-8F4D-B360B21CE674}" srcOrd="4" destOrd="0" presId="urn:microsoft.com/office/officeart/2008/layout/VerticalCurvedList"/>
    <dgm:cxn modelId="{5F7983AB-F3CF-4F3E-B7F9-FF57B390A330}" type="presParOf" srcId="{A11600FE-D8A8-47C1-8F4D-B360B21CE674}" destId="{F806EC85-3F79-4C0C-AED6-6605C5C3A050}" srcOrd="0" destOrd="0" presId="urn:microsoft.com/office/officeart/2008/layout/VerticalCurvedList"/>
    <dgm:cxn modelId="{941DB8B3-D2BD-4D30-9538-431CD7E61DD1}" type="presParOf" srcId="{B238B450-A4DC-4B48-941F-A98DF4017424}" destId="{BD152ABD-7771-4EEF-AEC1-83BEF0BF1C40}" srcOrd="5" destOrd="0" presId="urn:microsoft.com/office/officeart/2008/layout/VerticalCurvedList"/>
    <dgm:cxn modelId="{F3C184DA-85EB-47AD-A0BF-52C86B81626F}" type="presParOf" srcId="{B238B450-A4DC-4B48-941F-A98DF4017424}" destId="{D52B59AA-4199-4124-BED6-9F8B9716A994}" srcOrd="6" destOrd="0" presId="urn:microsoft.com/office/officeart/2008/layout/VerticalCurvedList"/>
    <dgm:cxn modelId="{0C4ED99C-551C-4EFA-BD42-1159858B80CD}" type="presParOf" srcId="{D52B59AA-4199-4124-BED6-9F8B9716A994}" destId="{39D105BB-4FF0-4E52-AFB7-0216C64C0AC4}" srcOrd="0" destOrd="0" presId="urn:microsoft.com/office/officeart/2008/layout/VerticalCurvedList"/>
    <dgm:cxn modelId="{0F950321-89D5-4325-B4B1-054DBEE8214F}" type="presParOf" srcId="{B238B450-A4DC-4B48-941F-A98DF4017424}" destId="{7740FB37-FBC4-4C89-B905-B6E100070F0C}" srcOrd="7" destOrd="0" presId="urn:microsoft.com/office/officeart/2008/layout/VerticalCurvedList"/>
    <dgm:cxn modelId="{F95A97AE-9BAF-492A-A291-E8C6BA25087A}" type="presParOf" srcId="{B238B450-A4DC-4B48-941F-A98DF4017424}" destId="{7CE524AA-DA98-4547-9419-192F400120A1}" srcOrd="8" destOrd="0" presId="urn:microsoft.com/office/officeart/2008/layout/VerticalCurvedList"/>
    <dgm:cxn modelId="{29C7BC24-CD50-486F-B3EF-B848E1C6574C}" type="presParOf" srcId="{7CE524AA-DA98-4547-9419-192F400120A1}" destId="{8F294E40-C0BB-47E4-BB2F-B9C8D36059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548934-DC96-4E94-A750-8FE0A235FC2D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vi-VN"/>
        </a:p>
      </dgm:t>
    </dgm:pt>
    <dgm:pt modelId="{273DB8A5-0B18-4477-A9D9-17B26903B449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Hưởng ứng các phong trào tiêu dùng xanh do Nhà nước phát động.</a:t>
          </a:r>
          <a:endParaRPr lang="vi-VN" sz="1600">
            <a:latin typeface="Calibri" pitchFamily="34" charset="0"/>
          </a:endParaRPr>
        </a:p>
      </dgm:t>
    </dgm:pt>
    <dgm:pt modelId="{04F2F226-DB0C-4A9C-83EF-A7366ED89951}" type="parTrans" cxnId="{A0F8F366-8465-4B9C-8941-043D8FD522A8}">
      <dgm:prSet/>
      <dgm:spPr/>
      <dgm:t>
        <a:bodyPr/>
        <a:lstStyle/>
        <a:p>
          <a:endParaRPr lang="vi-VN"/>
        </a:p>
      </dgm:t>
    </dgm:pt>
    <dgm:pt modelId="{D068A079-40EC-44D4-87A5-5309D407992F}" type="sibTrans" cxnId="{A0F8F366-8465-4B9C-8941-043D8FD522A8}">
      <dgm:prSet/>
      <dgm:spPr/>
      <dgm:t>
        <a:bodyPr/>
        <a:lstStyle/>
        <a:p>
          <a:endParaRPr lang="vi-VN"/>
        </a:p>
      </dgm:t>
    </dgm:pt>
    <dgm:pt modelId="{23C63CE0-B1CC-437D-BF9B-C39B9C310FB8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Tuyên truyền đến mọi người lợi ích của túi phân hủy sinh học.</a:t>
          </a:r>
        </a:p>
      </dgm:t>
    </dgm:pt>
    <dgm:pt modelId="{BD86365F-B628-4639-AF44-5D94F062E89F}" type="parTrans" cxnId="{F6A886D7-B3F4-4C72-B96A-E522E58216B3}">
      <dgm:prSet/>
      <dgm:spPr/>
      <dgm:t>
        <a:bodyPr/>
        <a:lstStyle/>
        <a:p>
          <a:endParaRPr lang="vi-VN"/>
        </a:p>
      </dgm:t>
    </dgm:pt>
    <dgm:pt modelId="{495C0817-0991-4440-9B4B-78DFE6F1C5AA}" type="sibTrans" cxnId="{F6A886D7-B3F4-4C72-B96A-E522E58216B3}">
      <dgm:prSet/>
      <dgm:spPr/>
      <dgm:t>
        <a:bodyPr/>
        <a:lstStyle/>
        <a:p>
          <a:endParaRPr lang="vi-VN"/>
        </a:p>
      </dgm:t>
    </dgm:pt>
    <dgm:pt modelId="{2CA5184B-0A22-4980-B1B6-9138CEA76FBA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</a:rPr>
            <a:t>Tìm hiểu rõ thông tin về sản phẩm túi phân hủy sinh học.</a:t>
          </a:r>
        </a:p>
      </dgm:t>
    </dgm:pt>
    <dgm:pt modelId="{6D51D15A-81E6-4CA0-9C3A-C26F71CA9CE2}" type="parTrans" cxnId="{20A2DDEE-E812-4465-976B-ECC4367B0C1C}">
      <dgm:prSet/>
      <dgm:spPr/>
      <dgm:t>
        <a:bodyPr/>
        <a:lstStyle/>
        <a:p>
          <a:endParaRPr lang="vi-VN"/>
        </a:p>
      </dgm:t>
    </dgm:pt>
    <dgm:pt modelId="{2D90E040-C572-4D76-99EE-E65F4DAC6E59}" type="sibTrans" cxnId="{20A2DDEE-E812-4465-976B-ECC4367B0C1C}">
      <dgm:prSet/>
      <dgm:spPr/>
      <dgm:t>
        <a:bodyPr/>
        <a:lstStyle/>
        <a:p>
          <a:endParaRPr lang="vi-VN"/>
        </a:p>
      </dgm:t>
    </dgm:pt>
    <dgm:pt modelId="{A314F4EF-8674-46D5-9199-A3F8231BFA19}" type="pres">
      <dgm:prSet presAssocID="{7D548934-DC96-4E94-A750-8FE0A235FC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D530DDF8-90A5-4B25-A5B5-B96476FB3E3C}" type="pres">
      <dgm:prSet presAssocID="{273DB8A5-0B18-4477-A9D9-17B26903B449}" presName="parentLin" presStyleCnt="0"/>
      <dgm:spPr/>
    </dgm:pt>
    <dgm:pt modelId="{F415EC3F-6FC6-47CC-9DB3-8591996EDBD0}" type="pres">
      <dgm:prSet presAssocID="{273DB8A5-0B18-4477-A9D9-17B26903B449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9613E253-B4D3-4C62-82BB-DF8F1A8B50D8}" type="pres">
      <dgm:prSet presAssocID="{273DB8A5-0B18-4477-A9D9-17B26903B449}" presName="parentText" presStyleLbl="node1" presStyleIdx="0" presStyleCnt="3" custScaleX="111770" custLinFactNeighborX="27513" custLinFactNeighborY="15835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2A690A3-E4DC-456B-8BCB-FCB0AA0F5DF1}" type="pres">
      <dgm:prSet presAssocID="{273DB8A5-0B18-4477-A9D9-17B26903B449}" presName="negativeSpace" presStyleCnt="0"/>
      <dgm:spPr/>
    </dgm:pt>
    <dgm:pt modelId="{61F4F785-2EE3-45B7-9241-AA3D96E4147E}" type="pres">
      <dgm:prSet presAssocID="{273DB8A5-0B18-4477-A9D9-17B26903B449}" presName="childText" presStyleLbl="conFgAcc1" presStyleIdx="0" presStyleCnt="3">
        <dgm:presLayoutVars>
          <dgm:bulletEnabled val="1"/>
        </dgm:presLayoutVars>
      </dgm:prSet>
      <dgm:spPr/>
    </dgm:pt>
    <dgm:pt modelId="{2C44CB66-F868-4AD2-91B1-1115640C37E6}" type="pres">
      <dgm:prSet presAssocID="{D068A079-40EC-44D4-87A5-5309D407992F}" presName="spaceBetweenRectangles" presStyleCnt="0"/>
      <dgm:spPr/>
    </dgm:pt>
    <dgm:pt modelId="{B14248E2-576F-43CC-89BF-AEB563EAA037}" type="pres">
      <dgm:prSet presAssocID="{23C63CE0-B1CC-437D-BF9B-C39B9C310FB8}" presName="parentLin" presStyleCnt="0"/>
      <dgm:spPr/>
    </dgm:pt>
    <dgm:pt modelId="{B85DF2A0-707E-4C1A-88C4-396E444268E5}" type="pres">
      <dgm:prSet presAssocID="{23C63CE0-B1CC-437D-BF9B-C39B9C310FB8}" presName="parentLeftMargin" presStyleLbl="node1" presStyleIdx="0" presStyleCnt="3"/>
      <dgm:spPr/>
      <dgm:t>
        <a:bodyPr/>
        <a:lstStyle/>
        <a:p>
          <a:endParaRPr lang="vi-VN"/>
        </a:p>
      </dgm:t>
    </dgm:pt>
    <dgm:pt modelId="{DEDF6702-1962-4E60-AF03-CE14B90EFB00}" type="pres">
      <dgm:prSet presAssocID="{23C63CE0-B1CC-437D-BF9B-C39B9C310FB8}" presName="parentText" presStyleLbl="node1" presStyleIdx="1" presStyleCnt="3" custScaleX="111770" custLinFactNeighborX="27513" custLinFactNeighborY="15835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1F59D535-ED06-4C9F-A76D-20C991947975}" type="pres">
      <dgm:prSet presAssocID="{23C63CE0-B1CC-437D-BF9B-C39B9C310FB8}" presName="negativeSpace" presStyleCnt="0"/>
      <dgm:spPr/>
    </dgm:pt>
    <dgm:pt modelId="{C8D8D12F-FE39-4725-9260-3AC57EE17EBC}" type="pres">
      <dgm:prSet presAssocID="{23C63CE0-B1CC-437D-BF9B-C39B9C310FB8}" presName="childText" presStyleLbl="conFgAcc1" presStyleIdx="1" presStyleCnt="3">
        <dgm:presLayoutVars>
          <dgm:bulletEnabled val="1"/>
        </dgm:presLayoutVars>
      </dgm:prSet>
      <dgm:spPr/>
    </dgm:pt>
    <dgm:pt modelId="{885C42B9-3E48-43A1-B1A2-5D5A1F7413A5}" type="pres">
      <dgm:prSet presAssocID="{495C0817-0991-4440-9B4B-78DFE6F1C5AA}" presName="spaceBetweenRectangles" presStyleCnt="0"/>
      <dgm:spPr/>
    </dgm:pt>
    <dgm:pt modelId="{D2DAEC34-01F6-41F8-A3BE-2F5B86647731}" type="pres">
      <dgm:prSet presAssocID="{2CA5184B-0A22-4980-B1B6-9138CEA76FBA}" presName="parentLin" presStyleCnt="0"/>
      <dgm:spPr/>
    </dgm:pt>
    <dgm:pt modelId="{8D9AFA87-F785-4DD4-8F21-3D311B1A7F31}" type="pres">
      <dgm:prSet presAssocID="{2CA5184B-0A22-4980-B1B6-9138CEA76FBA}" presName="parentLeftMargin" presStyleLbl="node1" presStyleIdx="1" presStyleCnt="3"/>
      <dgm:spPr/>
      <dgm:t>
        <a:bodyPr/>
        <a:lstStyle/>
        <a:p>
          <a:endParaRPr lang="vi-VN"/>
        </a:p>
      </dgm:t>
    </dgm:pt>
    <dgm:pt modelId="{4A7E61F1-2E6D-4231-8F85-115D030428D0}" type="pres">
      <dgm:prSet presAssocID="{2CA5184B-0A22-4980-B1B6-9138CEA76FBA}" presName="parentText" presStyleLbl="node1" presStyleIdx="2" presStyleCnt="3" custScaleX="111770" custLinFactNeighborX="27513" custLinFactNeighborY="15835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B37EDEA-7F6C-4DF2-8B7D-A6BDB4518018}" type="pres">
      <dgm:prSet presAssocID="{2CA5184B-0A22-4980-B1B6-9138CEA76FBA}" presName="negativeSpace" presStyleCnt="0"/>
      <dgm:spPr/>
    </dgm:pt>
    <dgm:pt modelId="{FBBDF488-2E42-47DE-932E-83E36187B9A4}" type="pres">
      <dgm:prSet presAssocID="{2CA5184B-0A22-4980-B1B6-9138CEA76F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72BF41-65B9-4E47-A3B3-DE997D46F43D}" type="presOf" srcId="{7D548934-DC96-4E94-A750-8FE0A235FC2D}" destId="{A314F4EF-8674-46D5-9199-A3F8231BFA19}" srcOrd="0" destOrd="0" presId="urn:microsoft.com/office/officeart/2005/8/layout/list1"/>
    <dgm:cxn modelId="{64C18C91-96EF-4BF8-872E-E529226EC0A2}" type="presOf" srcId="{23C63CE0-B1CC-437D-BF9B-C39B9C310FB8}" destId="{B85DF2A0-707E-4C1A-88C4-396E444268E5}" srcOrd="0" destOrd="0" presId="urn:microsoft.com/office/officeart/2005/8/layout/list1"/>
    <dgm:cxn modelId="{43771EAD-5F48-4475-9492-55A0519FEC50}" type="presOf" srcId="{273DB8A5-0B18-4477-A9D9-17B26903B449}" destId="{F415EC3F-6FC6-47CC-9DB3-8591996EDBD0}" srcOrd="0" destOrd="0" presId="urn:microsoft.com/office/officeart/2005/8/layout/list1"/>
    <dgm:cxn modelId="{A0F8F366-8465-4B9C-8941-043D8FD522A8}" srcId="{7D548934-DC96-4E94-A750-8FE0A235FC2D}" destId="{273DB8A5-0B18-4477-A9D9-17B26903B449}" srcOrd="0" destOrd="0" parTransId="{04F2F226-DB0C-4A9C-83EF-A7366ED89951}" sibTransId="{D068A079-40EC-44D4-87A5-5309D407992F}"/>
    <dgm:cxn modelId="{20A2DDEE-E812-4465-976B-ECC4367B0C1C}" srcId="{7D548934-DC96-4E94-A750-8FE0A235FC2D}" destId="{2CA5184B-0A22-4980-B1B6-9138CEA76FBA}" srcOrd="2" destOrd="0" parTransId="{6D51D15A-81E6-4CA0-9C3A-C26F71CA9CE2}" sibTransId="{2D90E040-C572-4D76-99EE-E65F4DAC6E59}"/>
    <dgm:cxn modelId="{CC4AAD6C-B629-4BA1-A801-684B5FBABCDB}" type="presOf" srcId="{273DB8A5-0B18-4477-A9D9-17B26903B449}" destId="{9613E253-B4D3-4C62-82BB-DF8F1A8B50D8}" srcOrd="1" destOrd="0" presId="urn:microsoft.com/office/officeart/2005/8/layout/list1"/>
    <dgm:cxn modelId="{B53ABD16-AEFF-46CE-9636-1895D13147BC}" type="presOf" srcId="{2CA5184B-0A22-4980-B1B6-9138CEA76FBA}" destId="{4A7E61F1-2E6D-4231-8F85-115D030428D0}" srcOrd="1" destOrd="0" presId="urn:microsoft.com/office/officeart/2005/8/layout/list1"/>
    <dgm:cxn modelId="{C4C53586-9C8E-4E2F-82CB-D6874908E445}" type="presOf" srcId="{2CA5184B-0A22-4980-B1B6-9138CEA76FBA}" destId="{8D9AFA87-F785-4DD4-8F21-3D311B1A7F31}" srcOrd="0" destOrd="0" presId="urn:microsoft.com/office/officeart/2005/8/layout/list1"/>
    <dgm:cxn modelId="{F6A886D7-B3F4-4C72-B96A-E522E58216B3}" srcId="{7D548934-DC96-4E94-A750-8FE0A235FC2D}" destId="{23C63CE0-B1CC-437D-BF9B-C39B9C310FB8}" srcOrd="1" destOrd="0" parTransId="{BD86365F-B628-4639-AF44-5D94F062E89F}" sibTransId="{495C0817-0991-4440-9B4B-78DFE6F1C5AA}"/>
    <dgm:cxn modelId="{C420FFB5-0110-4CC1-B135-5D9479C3BEDD}" type="presOf" srcId="{23C63CE0-B1CC-437D-BF9B-C39B9C310FB8}" destId="{DEDF6702-1962-4E60-AF03-CE14B90EFB00}" srcOrd="1" destOrd="0" presId="urn:microsoft.com/office/officeart/2005/8/layout/list1"/>
    <dgm:cxn modelId="{4C54AF37-141A-449C-9701-769CDCD6E62A}" type="presParOf" srcId="{A314F4EF-8674-46D5-9199-A3F8231BFA19}" destId="{D530DDF8-90A5-4B25-A5B5-B96476FB3E3C}" srcOrd="0" destOrd="0" presId="urn:microsoft.com/office/officeart/2005/8/layout/list1"/>
    <dgm:cxn modelId="{E93B87CA-AE6D-440B-AD9F-EA24DE7B5F60}" type="presParOf" srcId="{D530DDF8-90A5-4B25-A5B5-B96476FB3E3C}" destId="{F415EC3F-6FC6-47CC-9DB3-8591996EDBD0}" srcOrd="0" destOrd="0" presId="urn:microsoft.com/office/officeart/2005/8/layout/list1"/>
    <dgm:cxn modelId="{BE695CBF-27E2-418E-A2BE-3193BCA2F635}" type="presParOf" srcId="{D530DDF8-90A5-4B25-A5B5-B96476FB3E3C}" destId="{9613E253-B4D3-4C62-82BB-DF8F1A8B50D8}" srcOrd="1" destOrd="0" presId="urn:microsoft.com/office/officeart/2005/8/layout/list1"/>
    <dgm:cxn modelId="{69D6FBF9-BE75-4659-9051-7A981B88F1CE}" type="presParOf" srcId="{A314F4EF-8674-46D5-9199-A3F8231BFA19}" destId="{D2A690A3-E4DC-456B-8BCB-FCB0AA0F5DF1}" srcOrd="1" destOrd="0" presId="urn:microsoft.com/office/officeart/2005/8/layout/list1"/>
    <dgm:cxn modelId="{C6B184C2-A3FD-4171-A3A5-8507A81F5ACA}" type="presParOf" srcId="{A314F4EF-8674-46D5-9199-A3F8231BFA19}" destId="{61F4F785-2EE3-45B7-9241-AA3D96E4147E}" srcOrd="2" destOrd="0" presId="urn:microsoft.com/office/officeart/2005/8/layout/list1"/>
    <dgm:cxn modelId="{D28C614D-E5E5-486E-BEA1-34BFF3B33491}" type="presParOf" srcId="{A314F4EF-8674-46D5-9199-A3F8231BFA19}" destId="{2C44CB66-F868-4AD2-91B1-1115640C37E6}" srcOrd="3" destOrd="0" presId="urn:microsoft.com/office/officeart/2005/8/layout/list1"/>
    <dgm:cxn modelId="{67862C55-0876-4E39-8DDE-E029F4570570}" type="presParOf" srcId="{A314F4EF-8674-46D5-9199-A3F8231BFA19}" destId="{B14248E2-576F-43CC-89BF-AEB563EAA037}" srcOrd="4" destOrd="0" presId="urn:microsoft.com/office/officeart/2005/8/layout/list1"/>
    <dgm:cxn modelId="{3C56C170-5799-4DF4-978F-31A6C5C081B1}" type="presParOf" srcId="{B14248E2-576F-43CC-89BF-AEB563EAA037}" destId="{B85DF2A0-707E-4C1A-88C4-396E444268E5}" srcOrd="0" destOrd="0" presId="urn:microsoft.com/office/officeart/2005/8/layout/list1"/>
    <dgm:cxn modelId="{34748903-72D6-499E-80C1-F8740B584B4A}" type="presParOf" srcId="{B14248E2-576F-43CC-89BF-AEB563EAA037}" destId="{DEDF6702-1962-4E60-AF03-CE14B90EFB00}" srcOrd="1" destOrd="0" presId="urn:microsoft.com/office/officeart/2005/8/layout/list1"/>
    <dgm:cxn modelId="{9DC0C474-5649-4D63-83B5-74CA873CB9D4}" type="presParOf" srcId="{A314F4EF-8674-46D5-9199-A3F8231BFA19}" destId="{1F59D535-ED06-4C9F-A76D-20C991947975}" srcOrd="5" destOrd="0" presId="urn:microsoft.com/office/officeart/2005/8/layout/list1"/>
    <dgm:cxn modelId="{4938DED5-59A5-4E0B-BC93-DC93D21465BC}" type="presParOf" srcId="{A314F4EF-8674-46D5-9199-A3F8231BFA19}" destId="{C8D8D12F-FE39-4725-9260-3AC57EE17EBC}" srcOrd="6" destOrd="0" presId="urn:microsoft.com/office/officeart/2005/8/layout/list1"/>
    <dgm:cxn modelId="{CDA6C8D9-6DAE-4711-85F8-EAAF21BFBF24}" type="presParOf" srcId="{A314F4EF-8674-46D5-9199-A3F8231BFA19}" destId="{885C42B9-3E48-43A1-B1A2-5D5A1F7413A5}" srcOrd="7" destOrd="0" presId="urn:microsoft.com/office/officeart/2005/8/layout/list1"/>
    <dgm:cxn modelId="{8570E47E-ADE1-45D7-BE85-E99CF02B051D}" type="presParOf" srcId="{A314F4EF-8674-46D5-9199-A3F8231BFA19}" destId="{D2DAEC34-01F6-41F8-A3BE-2F5B86647731}" srcOrd="8" destOrd="0" presId="urn:microsoft.com/office/officeart/2005/8/layout/list1"/>
    <dgm:cxn modelId="{46926EE4-C484-4E6A-94B2-C95DCCD0BD48}" type="presParOf" srcId="{D2DAEC34-01F6-41F8-A3BE-2F5B86647731}" destId="{8D9AFA87-F785-4DD4-8F21-3D311B1A7F31}" srcOrd="0" destOrd="0" presId="urn:microsoft.com/office/officeart/2005/8/layout/list1"/>
    <dgm:cxn modelId="{294DF708-892A-4D54-91CC-A2E17F0527DD}" type="presParOf" srcId="{D2DAEC34-01F6-41F8-A3BE-2F5B86647731}" destId="{4A7E61F1-2E6D-4231-8F85-115D030428D0}" srcOrd="1" destOrd="0" presId="urn:microsoft.com/office/officeart/2005/8/layout/list1"/>
    <dgm:cxn modelId="{8A6D18BC-A94A-4394-A39F-D38E81C2E56A}" type="presParOf" srcId="{A314F4EF-8674-46D5-9199-A3F8231BFA19}" destId="{9B37EDEA-7F6C-4DF2-8B7D-A6BDB4518018}" srcOrd="9" destOrd="0" presId="urn:microsoft.com/office/officeart/2005/8/layout/list1"/>
    <dgm:cxn modelId="{CB0A2522-89B2-4186-9D1A-77ED2871E6D3}" type="presParOf" srcId="{A314F4EF-8674-46D5-9199-A3F8231BFA19}" destId="{FBBDF488-2E42-47DE-932E-83E36187B9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F74DF3-40DB-457D-AE61-0F331269F4E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3733F-BC3A-42EA-8DE4-B5C406E24214}">
      <dgm:prSet phldrT="[Text]" custT="1"/>
      <dgm:spPr/>
      <dgm:t>
        <a:bodyPr/>
        <a:lstStyle/>
        <a:p>
          <a:r>
            <a:rPr lang="en-US" sz="1600" smtClean="0">
              <a:latin typeface="+mn-lt"/>
            </a:rPr>
            <a:t>Thứ nhất</a:t>
          </a:r>
          <a:endParaRPr lang="en-US" sz="1600">
            <a:latin typeface="+mn-lt"/>
          </a:endParaRPr>
        </a:p>
      </dgm:t>
    </dgm:pt>
    <dgm:pt modelId="{3BB79C45-5798-485B-9E26-9C3CCEF22ADF}" type="parTrans" cxnId="{764C0558-9252-4C2E-B105-F8D5AAA511C3}">
      <dgm:prSet/>
      <dgm:spPr/>
      <dgm:t>
        <a:bodyPr/>
        <a:lstStyle/>
        <a:p>
          <a:endParaRPr lang="en-US"/>
        </a:p>
      </dgm:t>
    </dgm:pt>
    <dgm:pt modelId="{3BC418E6-F3C0-435E-B14E-25CBC4E540F0}" type="sibTrans" cxnId="{764C0558-9252-4C2E-B105-F8D5AAA511C3}">
      <dgm:prSet/>
      <dgm:spPr/>
      <dgm:t>
        <a:bodyPr/>
        <a:lstStyle/>
        <a:p>
          <a:endParaRPr lang="en-US"/>
        </a:p>
      </dgm:t>
    </dgm:pt>
    <dgm:pt modelId="{45E62DA1-F087-4521-B268-EB1B72010DEB}">
      <dgm:prSet phldrT="[Text]" custT="1"/>
      <dgm:spPr/>
      <dgm:t>
        <a:bodyPr/>
        <a:lstStyle/>
        <a:p>
          <a:pPr algn="l"/>
          <a:r>
            <a:rPr lang="en-US" sz="1600" smtClean="0">
              <a:latin typeface="Calibri" pitchFamily="34" charset="0"/>
              <a:cs typeface="Calibri" panose="020F0502020204030204" pitchFamily="34" charset="0"/>
            </a:rPr>
            <a:t>H</a:t>
          </a:r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ệ thống hóa</a:t>
          </a:r>
          <a:r>
            <a:rPr lang="en-US" sz="1600" smtClean="0">
              <a:latin typeface="Calibri" pitchFamily="34" charset="0"/>
              <a:cs typeface="Calibri" panose="020F0502020204030204" pitchFamily="34" charset="0"/>
            </a:rPr>
            <a:t> </a:t>
          </a:r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các khái niệm tiến trình ra quyết định và các yếu tố ảnh hưởng.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78F78B64-218D-4958-AD7E-624231F74EFB}" type="parTrans" cxnId="{407E202A-92C8-435D-A784-8A0681B0BC4D}">
      <dgm:prSet/>
      <dgm:spPr/>
      <dgm:t>
        <a:bodyPr/>
        <a:lstStyle/>
        <a:p>
          <a:endParaRPr lang="en-US"/>
        </a:p>
      </dgm:t>
    </dgm:pt>
    <dgm:pt modelId="{42498A22-652A-4BC5-B3A6-7C46C2687F8A}" type="sibTrans" cxnId="{407E202A-92C8-435D-A784-8A0681B0BC4D}">
      <dgm:prSet/>
      <dgm:spPr/>
      <dgm:t>
        <a:bodyPr/>
        <a:lstStyle/>
        <a:p>
          <a:endParaRPr lang="en-US"/>
        </a:p>
      </dgm:t>
    </dgm:pt>
    <dgm:pt modelId="{046BE9E8-8549-483D-815C-48A43706AA94}">
      <dgm:prSet phldrT="[Text]" custT="1"/>
      <dgm:spPr/>
      <dgm:t>
        <a:bodyPr/>
        <a:lstStyle/>
        <a:p>
          <a:r>
            <a:rPr lang="en-US" sz="1600" smtClean="0">
              <a:latin typeface="+mn-lt"/>
            </a:rPr>
            <a:t>Thứ hai</a:t>
          </a:r>
          <a:endParaRPr lang="en-US" sz="1600">
            <a:latin typeface="+mn-lt"/>
          </a:endParaRPr>
        </a:p>
      </dgm:t>
    </dgm:pt>
    <dgm:pt modelId="{F37A844A-B3F7-4EC7-9660-BA4DCD02D795}" type="parTrans" cxnId="{40D2E41A-75E4-425F-B0C0-C8EDF4204A58}">
      <dgm:prSet/>
      <dgm:spPr/>
      <dgm:t>
        <a:bodyPr/>
        <a:lstStyle/>
        <a:p>
          <a:endParaRPr lang="en-US"/>
        </a:p>
      </dgm:t>
    </dgm:pt>
    <dgm:pt modelId="{B566D8AC-A439-4419-9FC8-97C4FF60A1E7}" type="sibTrans" cxnId="{40D2E41A-75E4-425F-B0C0-C8EDF4204A58}">
      <dgm:prSet/>
      <dgm:spPr/>
      <dgm:t>
        <a:bodyPr/>
        <a:lstStyle/>
        <a:p>
          <a:endParaRPr lang="en-US"/>
        </a:p>
      </dgm:t>
    </dgm:pt>
    <dgm:pt modelId="{B6C9E4D3-B95B-4A93-BD67-6B380624E040}">
      <dgm:prSet phldrT="[Text]" custT="1"/>
      <dgm:spPr/>
      <dgm:t>
        <a:bodyPr/>
        <a:lstStyle/>
        <a:p>
          <a:r>
            <a:rPr lang="vi-VN" sz="1600" smtClean="0">
              <a:latin typeface="Calibri" pitchFamily="34" charset="0"/>
              <a:cs typeface="Calibri" panose="020F0502020204030204" pitchFamily="34" charset="0"/>
            </a:rPr>
            <a:t>Xác định hướng nghiên cứu dựa trên lý thuyết về quyết định mua theo quan điểm của M.Porter và William D. Pereault cùng các cộng sự.</a:t>
          </a:r>
          <a:endParaRPr lang="en-US" sz="1600">
            <a:latin typeface="Calibri" pitchFamily="34" charset="0"/>
            <a:cs typeface="Calibri" panose="020F0502020204030204" pitchFamily="34" charset="0"/>
          </a:endParaRPr>
        </a:p>
      </dgm:t>
    </dgm:pt>
    <dgm:pt modelId="{A9AFC993-D822-4DEE-91BC-CBB71F981703}" type="parTrans" cxnId="{4CBCB907-1820-4AAE-A55F-872632511700}">
      <dgm:prSet/>
      <dgm:spPr/>
      <dgm:t>
        <a:bodyPr/>
        <a:lstStyle/>
        <a:p>
          <a:endParaRPr lang="en-US"/>
        </a:p>
      </dgm:t>
    </dgm:pt>
    <dgm:pt modelId="{EEE21530-D8C1-4608-BA79-F9FD757C9047}" type="sibTrans" cxnId="{4CBCB907-1820-4AAE-A55F-872632511700}">
      <dgm:prSet/>
      <dgm:spPr/>
      <dgm:t>
        <a:bodyPr/>
        <a:lstStyle/>
        <a:p>
          <a:endParaRPr lang="en-US"/>
        </a:p>
      </dgm:t>
    </dgm:pt>
    <dgm:pt modelId="{56DD2927-8436-4088-BF28-783BB0E24C31}">
      <dgm:prSet phldrT="[Text]" custT="1"/>
      <dgm:spPr/>
      <dgm:t>
        <a:bodyPr/>
        <a:lstStyle/>
        <a:p>
          <a:r>
            <a:rPr lang="en-US" sz="1600" smtClean="0">
              <a:latin typeface="+mn-lt"/>
            </a:rPr>
            <a:t>Thứ ba</a:t>
          </a:r>
          <a:endParaRPr lang="en-US" sz="1600">
            <a:latin typeface="+mn-lt"/>
          </a:endParaRPr>
        </a:p>
      </dgm:t>
    </dgm:pt>
    <dgm:pt modelId="{38EAEF6F-85A1-4094-8915-310AC0766323}" type="parTrans" cxnId="{A70475FA-59AE-405A-BBB9-DF5996DEA7E4}">
      <dgm:prSet/>
      <dgm:spPr/>
      <dgm:t>
        <a:bodyPr/>
        <a:lstStyle/>
        <a:p>
          <a:endParaRPr lang="en-US"/>
        </a:p>
      </dgm:t>
    </dgm:pt>
    <dgm:pt modelId="{0955FF68-FD51-4374-B81F-488ADE321E0B}" type="sibTrans" cxnId="{A70475FA-59AE-405A-BBB9-DF5996DEA7E4}">
      <dgm:prSet/>
      <dgm:spPr/>
      <dgm:t>
        <a:bodyPr/>
        <a:lstStyle/>
        <a:p>
          <a:endParaRPr lang="en-US"/>
        </a:p>
      </dgm:t>
    </dgm:pt>
    <dgm:pt modelId="{543FB808-84B6-4B9F-8667-45DAC1286051}">
      <dgm:prSet phldrT="[Text]" custT="1"/>
      <dgm:spPr/>
      <dgm:t>
        <a:bodyPr/>
        <a:lstStyle/>
        <a:p>
          <a:r>
            <a:rPr lang="en-US" sz="1600" smtClean="0">
              <a:latin typeface="+mn-lt"/>
              <a:cs typeface="Calibri" panose="020F0502020204030204" pitchFamily="34" charset="0"/>
            </a:rPr>
            <a:t>Đề tài nghiên cứu có tính thời sự cao. Vận dụng kết quả nghiên cứu đề xuất giải pháp phù hợp.</a:t>
          </a:r>
          <a:endParaRPr lang="en-US" sz="1600">
            <a:latin typeface="+mn-lt"/>
            <a:cs typeface="Calibri" panose="020F0502020204030204" pitchFamily="34" charset="0"/>
          </a:endParaRPr>
        </a:p>
      </dgm:t>
    </dgm:pt>
    <dgm:pt modelId="{CAC50FAA-53E3-4D39-9661-D22EC5520579}" type="parTrans" cxnId="{0659A4C3-F2CC-4739-9854-C938433E5783}">
      <dgm:prSet/>
      <dgm:spPr/>
      <dgm:t>
        <a:bodyPr/>
        <a:lstStyle/>
        <a:p>
          <a:endParaRPr lang="en-US"/>
        </a:p>
      </dgm:t>
    </dgm:pt>
    <dgm:pt modelId="{6CFE3BBB-8B8C-484F-AA1A-6DE07B51309A}" type="sibTrans" cxnId="{0659A4C3-F2CC-4739-9854-C938433E5783}">
      <dgm:prSet/>
      <dgm:spPr/>
      <dgm:t>
        <a:bodyPr/>
        <a:lstStyle/>
        <a:p>
          <a:endParaRPr lang="en-US"/>
        </a:p>
      </dgm:t>
    </dgm:pt>
    <dgm:pt modelId="{4DBC3149-AD31-43E3-93EF-79CCCA9178DD}" type="pres">
      <dgm:prSet presAssocID="{CAF74DF3-40DB-457D-AE61-0F331269F4E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F438F4-FD36-4BBA-8166-7B2AE9EC3CC8}" type="pres">
      <dgm:prSet presAssocID="{5B13733F-BC3A-42EA-8DE4-B5C406E24214}" presName="composite" presStyleCnt="0"/>
      <dgm:spPr/>
    </dgm:pt>
    <dgm:pt modelId="{C97151D9-B6E5-4E1F-86C6-C9C607005DFE}" type="pres">
      <dgm:prSet presAssocID="{5B13733F-BC3A-42EA-8DE4-B5C406E24214}" presName="FirstChild" presStyleLbl="revTx" presStyleIdx="0" presStyleCnt="3" custScaleX="99451" custScaleY="74790" custLinFactNeighborX="0" custLinFactNeighborY="15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6838A-9AB3-4FED-B11C-6DE958C4E714}" type="pres">
      <dgm:prSet presAssocID="{5B13733F-BC3A-42EA-8DE4-B5C406E24214}" presName="Parent" presStyleLbl="alignNode1" presStyleIdx="0" presStyleCnt="3" custScaleX="73669" custScaleY="54874" custLinFactNeighborX="-2770" custLinFactNeighborY="2189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A4EF0-228B-4D46-B355-FF899B3C509F}" type="pres">
      <dgm:prSet presAssocID="{5B13733F-BC3A-42EA-8DE4-B5C406E24214}" presName="Accent" presStyleLbl="parChTrans1D1" presStyleIdx="0" presStyleCnt="3" custFlipVert="1" custSzY="8274" custScaleX="95537"/>
      <dgm:spPr/>
    </dgm:pt>
    <dgm:pt modelId="{82AFA479-426D-449E-A40D-A20F39C7FD9F}" type="pres">
      <dgm:prSet presAssocID="{3BC418E6-F3C0-435E-B14E-25CBC4E540F0}" presName="sibTrans" presStyleCnt="0"/>
      <dgm:spPr/>
    </dgm:pt>
    <dgm:pt modelId="{BF7B9C9A-9D00-4E6F-A8BA-541DB7663BBD}" type="pres">
      <dgm:prSet presAssocID="{046BE9E8-8549-483D-815C-48A43706AA94}" presName="composite" presStyleCnt="0"/>
      <dgm:spPr/>
    </dgm:pt>
    <dgm:pt modelId="{46BE3FBB-B7C1-4DEA-8630-4C70F74C646A}" type="pres">
      <dgm:prSet presAssocID="{046BE9E8-8549-483D-815C-48A43706AA94}" presName="FirstChild" presStyleLbl="revTx" presStyleIdx="1" presStyleCnt="3" custScaleY="72723" custLinFactNeighborX="0" custLinFactNeighborY="15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7F4CE-FAA2-4E3C-AAE0-886D29402F39}" type="pres">
      <dgm:prSet presAssocID="{046BE9E8-8549-483D-815C-48A43706AA94}" presName="Parent" presStyleLbl="alignNode1" presStyleIdx="1" presStyleCnt="3" custScaleX="75550" custScaleY="53454" custLinFactNeighborX="-2770" custLinFactNeighborY="2189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6DA576-490F-4D7B-91DF-107C31C1201E}" type="pres">
      <dgm:prSet presAssocID="{046BE9E8-8549-483D-815C-48A43706AA94}" presName="Accent" presStyleLbl="parChTrans1D1" presStyleIdx="1" presStyleCnt="3" custFlipVert="1" custSzY="8274" custScaleX="95537"/>
      <dgm:spPr/>
    </dgm:pt>
    <dgm:pt modelId="{3EAF4CE5-C08C-4D05-B414-648E0C82A254}" type="pres">
      <dgm:prSet presAssocID="{B566D8AC-A439-4419-9FC8-97C4FF60A1E7}" presName="sibTrans" presStyleCnt="0"/>
      <dgm:spPr/>
    </dgm:pt>
    <dgm:pt modelId="{68D43438-2DB3-471D-9164-8C574A126A03}" type="pres">
      <dgm:prSet presAssocID="{56DD2927-8436-4088-BF28-783BB0E24C31}" presName="composite" presStyleCnt="0"/>
      <dgm:spPr/>
    </dgm:pt>
    <dgm:pt modelId="{059D3DE7-99DA-4294-8B53-5A58CA590897}" type="pres">
      <dgm:prSet presAssocID="{56DD2927-8436-4088-BF28-783BB0E24C31}" presName="FirstChild" presStyleLbl="revTx" presStyleIdx="2" presStyleCnt="3" custScaleY="65469" custLinFactNeighborX="0" custLinFactNeighborY="15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560E1-70E7-4D0A-B797-94FD7CDEA94D}" type="pres">
      <dgm:prSet presAssocID="{56DD2927-8436-4088-BF28-783BB0E24C31}" presName="Parent" presStyleLbl="alignNode1" presStyleIdx="2" presStyleCnt="3" custScaleX="76489" custScaleY="49532" custLinFactNeighborX="-2770" custLinFactNeighborY="2268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C714A-C43D-4F2D-A284-A4472028FE58}" type="pres">
      <dgm:prSet presAssocID="{56DD2927-8436-4088-BF28-783BB0E24C31}" presName="Accent" presStyleLbl="parChTrans1D1" presStyleIdx="2" presStyleCnt="3" custFlipVert="1" custSzY="8274" custScaleX="95537"/>
      <dgm:spPr/>
    </dgm:pt>
  </dgm:ptLst>
  <dgm:cxnLst>
    <dgm:cxn modelId="{54B6AB46-4152-4AE2-A958-BE05071F0E9F}" type="presOf" srcId="{5B13733F-BC3A-42EA-8DE4-B5C406E24214}" destId="{4706838A-9AB3-4FED-B11C-6DE958C4E714}" srcOrd="0" destOrd="0" presId="urn:microsoft.com/office/officeart/2011/layout/TabList"/>
    <dgm:cxn modelId="{3C66AA13-9983-4AD1-BD5B-EEEDB6672467}" type="presOf" srcId="{45E62DA1-F087-4521-B268-EB1B72010DEB}" destId="{C97151D9-B6E5-4E1F-86C6-C9C607005DFE}" srcOrd="0" destOrd="0" presId="urn:microsoft.com/office/officeart/2011/layout/TabList"/>
    <dgm:cxn modelId="{E0330182-ECE3-4FD9-A6CE-AAA79B72271C}" type="presOf" srcId="{CAF74DF3-40DB-457D-AE61-0F331269F4EF}" destId="{4DBC3149-AD31-43E3-93EF-79CCCA9178DD}" srcOrd="0" destOrd="0" presId="urn:microsoft.com/office/officeart/2011/layout/TabList"/>
    <dgm:cxn modelId="{6DD8C6A1-0C2B-4E40-B822-F44EAEACFAE5}" type="presOf" srcId="{56DD2927-8436-4088-BF28-783BB0E24C31}" destId="{586560E1-70E7-4D0A-B797-94FD7CDEA94D}" srcOrd="0" destOrd="0" presId="urn:microsoft.com/office/officeart/2011/layout/TabList"/>
    <dgm:cxn modelId="{0659A4C3-F2CC-4739-9854-C938433E5783}" srcId="{56DD2927-8436-4088-BF28-783BB0E24C31}" destId="{543FB808-84B6-4B9F-8667-45DAC1286051}" srcOrd="0" destOrd="0" parTransId="{CAC50FAA-53E3-4D39-9661-D22EC5520579}" sibTransId="{6CFE3BBB-8B8C-484F-AA1A-6DE07B51309A}"/>
    <dgm:cxn modelId="{40D2E41A-75E4-425F-B0C0-C8EDF4204A58}" srcId="{CAF74DF3-40DB-457D-AE61-0F331269F4EF}" destId="{046BE9E8-8549-483D-815C-48A43706AA94}" srcOrd="1" destOrd="0" parTransId="{F37A844A-B3F7-4EC7-9660-BA4DCD02D795}" sibTransId="{B566D8AC-A439-4419-9FC8-97C4FF60A1E7}"/>
    <dgm:cxn modelId="{407E202A-92C8-435D-A784-8A0681B0BC4D}" srcId="{5B13733F-BC3A-42EA-8DE4-B5C406E24214}" destId="{45E62DA1-F087-4521-B268-EB1B72010DEB}" srcOrd="0" destOrd="0" parTransId="{78F78B64-218D-4958-AD7E-624231F74EFB}" sibTransId="{42498A22-652A-4BC5-B3A6-7C46C2687F8A}"/>
    <dgm:cxn modelId="{4CBCB907-1820-4AAE-A55F-872632511700}" srcId="{046BE9E8-8549-483D-815C-48A43706AA94}" destId="{B6C9E4D3-B95B-4A93-BD67-6B380624E040}" srcOrd="0" destOrd="0" parTransId="{A9AFC993-D822-4DEE-91BC-CBB71F981703}" sibTransId="{EEE21530-D8C1-4608-BA79-F9FD757C9047}"/>
    <dgm:cxn modelId="{EC6E2D80-0E34-4A51-8BFC-828735228FBF}" type="presOf" srcId="{543FB808-84B6-4B9F-8667-45DAC1286051}" destId="{059D3DE7-99DA-4294-8B53-5A58CA590897}" srcOrd="0" destOrd="0" presId="urn:microsoft.com/office/officeart/2011/layout/TabList"/>
    <dgm:cxn modelId="{5788A5C0-C597-4B46-8239-7396189CEFB3}" type="presOf" srcId="{B6C9E4D3-B95B-4A93-BD67-6B380624E040}" destId="{46BE3FBB-B7C1-4DEA-8630-4C70F74C646A}" srcOrd="0" destOrd="0" presId="urn:microsoft.com/office/officeart/2011/layout/TabList"/>
    <dgm:cxn modelId="{6C2B9AFB-FA16-42ED-9554-ADA97D19DFC7}" type="presOf" srcId="{046BE9E8-8549-483D-815C-48A43706AA94}" destId="{21D7F4CE-FAA2-4E3C-AAE0-886D29402F39}" srcOrd="0" destOrd="0" presId="urn:microsoft.com/office/officeart/2011/layout/TabList"/>
    <dgm:cxn modelId="{764C0558-9252-4C2E-B105-F8D5AAA511C3}" srcId="{CAF74DF3-40DB-457D-AE61-0F331269F4EF}" destId="{5B13733F-BC3A-42EA-8DE4-B5C406E24214}" srcOrd="0" destOrd="0" parTransId="{3BB79C45-5798-485B-9E26-9C3CCEF22ADF}" sibTransId="{3BC418E6-F3C0-435E-B14E-25CBC4E540F0}"/>
    <dgm:cxn modelId="{A70475FA-59AE-405A-BBB9-DF5996DEA7E4}" srcId="{CAF74DF3-40DB-457D-AE61-0F331269F4EF}" destId="{56DD2927-8436-4088-BF28-783BB0E24C31}" srcOrd="2" destOrd="0" parTransId="{38EAEF6F-85A1-4094-8915-310AC0766323}" sibTransId="{0955FF68-FD51-4374-B81F-488ADE321E0B}"/>
    <dgm:cxn modelId="{1BF2ECA0-7B9D-4EDB-B9EA-427E9C16C664}" type="presParOf" srcId="{4DBC3149-AD31-43E3-93EF-79CCCA9178DD}" destId="{FBF438F4-FD36-4BBA-8166-7B2AE9EC3CC8}" srcOrd="0" destOrd="0" presId="urn:microsoft.com/office/officeart/2011/layout/TabList"/>
    <dgm:cxn modelId="{85D2966E-B831-45EB-8780-1EC5527F55AC}" type="presParOf" srcId="{FBF438F4-FD36-4BBA-8166-7B2AE9EC3CC8}" destId="{C97151D9-B6E5-4E1F-86C6-C9C607005DFE}" srcOrd="0" destOrd="0" presId="urn:microsoft.com/office/officeart/2011/layout/TabList"/>
    <dgm:cxn modelId="{AF4CBF85-F41D-41D9-ACDA-883F2C56AE17}" type="presParOf" srcId="{FBF438F4-FD36-4BBA-8166-7B2AE9EC3CC8}" destId="{4706838A-9AB3-4FED-B11C-6DE958C4E714}" srcOrd="1" destOrd="0" presId="urn:microsoft.com/office/officeart/2011/layout/TabList"/>
    <dgm:cxn modelId="{10083A41-9F48-49A6-A5C1-1876AA73C2B0}" type="presParOf" srcId="{FBF438F4-FD36-4BBA-8166-7B2AE9EC3CC8}" destId="{0C2A4EF0-228B-4D46-B355-FF899B3C509F}" srcOrd="2" destOrd="0" presId="urn:microsoft.com/office/officeart/2011/layout/TabList"/>
    <dgm:cxn modelId="{C79089D8-48DF-4F37-B0C9-3B9EBEFB8857}" type="presParOf" srcId="{4DBC3149-AD31-43E3-93EF-79CCCA9178DD}" destId="{82AFA479-426D-449E-A40D-A20F39C7FD9F}" srcOrd="1" destOrd="0" presId="urn:microsoft.com/office/officeart/2011/layout/TabList"/>
    <dgm:cxn modelId="{8AF02409-78AC-44B7-878B-9D860062F904}" type="presParOf" srcId="{4DBC3149-AD31-43E3-93EF-79CCCA9178DD}" destId="{BF7B9C9A-9D00-4E6F-A8BA-541DB7663BBD}" srcOrd="2" destOrd="0" presId="urn:microsoft.com/office/officeart/2011/layout/TabList"/>
    <dgm:cxn modelId="{F739E34E-B327-43A2-803B-B72D527708BA}" type="presParOf" srcId="{BF7B9C9A-9D00-4E6F-A8BA-541DB7663BBD}" destId="{46BE3FBB-B7C1-4DEA-8630-4C70F74C646A}" srcOrd="0" destOrd="0" presId="urn:microsoft.com/office/officeart/2011/layout/TabList"/>
    <dgm:cxn modelId="{982FF700-7BBC-4620-AB8E-7137750C8928}" type="presParOf" srcId="{BF7B9C9A-9D00-4E6F-A8BA-541DB7663BBD}" destId="{21D7F4CE-FAA2-4E3C-AAE0-886D29402F39}" srcOrd="1" destOrd="0" presId="urn:microsoft.com/office/officeart/2011/layout/TabList"/>
    <dgm:cxn modelId="{C56248A5-371D-4EF1-A137-EABB337ABCCF}" type="presParOf" srcId="{BF7B9C9A-9D00-4E6F-A8BA-541DB7663BBD}" destId="{5C6DA576-490F-4D7B-91DF-107C31C1201E}" srcOrd="2" destOrd="0" presId="urn:microsoft.com/office/officeart/2011/layout/TabList"/>
    <dgm:cxn modelId="{D71D1504-82C2-43A9-B8B7-7B825EA5DE46}" type="presParOf" srcId="{4DBC3149-AD31-43E3-93EF-79CCCA9178DD}" destId="{3EAF4CE5-C08C-4D05-B414-648E0C82A254}" srcOrd="3" destOrd="0" presId="urn:microsoft.com/office/officeart/2011/layout/TabList"/>
    <dgm:cxn modelId="{E6D743C7-C54D-4838-B9B1-08D00B71C0B1}" type="presParOf" srcId="{4DBC3149-AD31-43E3-93EF-79CCCA9178DD}" destId="{68D43438-2DB3-471D-9164-8C574A126A03}" srcOrd="4" destOrd="0" presId="urn:microsoft.com/office/officeart/2011/layout/TabList"/>
    <dgm:cxn modelId="{A01E4271-545D-4783-A80E-F6E283A5EA97}" type="presParOf" srcId="{68D43438-2DB3-471D-9164-8C574A126A03}" destId="{059D3DE7-99DA-4294-8B53-5A58CA590897}" srcOrd="0" destOrd="0" presId="urn:microsoft.com/office/officeart/2011/layout/TabList"/>
    <dgm:cxn modelId="{97F52160-509A-49FC-AA94-E5064C439791}" type="presParOf" srcId="{68D43438-2DB3-471D-9164-8C574A126A03}" destId="{586560E1-70E7-4D0A-B797-94FD7CDEA94D}" srcOrd="1" destOrd="0" presId="urn:microsoft.com/office/officeart/2011/layout/TabList"/>
    <dgm:cxn modelId="{78ECA376-B2B2-43F7-8315-D33CB101AC19}" type="presParOf" srcId="{68D43438-2DB3-471D-9164-8C574A126A03}" destId="{0C7C714A-C43D-4F2D-A284-A4472028FE5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7EF8B-D01A-4116-BDE1-BDD6072B6472}">
      <dsp:nvSpPr>
        <dsp:cNvPr id="0" name=""/>
        <dsp:cNvSpPr/>
      </dsp:nvSpPr>
      <dsp:spPr>
        <a:xfrm>
          <a:off x="323380" y="24822"/>
          <a:ext cx="5016849" cy="653032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Phát triển kinh tế x</a:t>
          </a:r>
          <a:r>
            <a:rPr lang="az-Cyrl-AZ" sz="1600" kern="1200" smtClean="0">
              <a:latin typeface="Calibri" pitchFamily="34" charset="0"/>
            </a:rPr>
            <a:t>а</a:t>
          </a:r>
          <a:r>
            <a:rPr lang="vi-VN" sz="1600" kern="1200" smtClean="0">
              <a:latin typeface="Calibri" pitchFamily="34" charset="0"/>
            </a:rPr>
            <a:t>nh là xu hướng tất yếu</a:t>
          </a:r>
          <a:endParaRPr lang="vi-VN" sz="1600" kern="1200">
            <a:latin typeface="Calibri" pitchFamily="34" charset="0"/>
          </a:endParaRPr>
        </a:p>
      </dsp:txBody>
      <dsp:txXfrm>
        <a:off x="377800" y="79242"/>
        <a:ext cx="4908009" cy="544192"/>
      </dsp:txXfrm>
    </dsp:sp>
    <dsp:sp modelId="{75853418-5C24-44D1-84F2-E5B5AA08CD52}">
      <dsp:nvSpPr>
        <dsp:cNvPr id="0" name=""/>
        <dsp:cNvSpPr/>
      </dsp:nvSpPr>
      <dsp:spPr>
        <a:xfrm>
          <a:off x="306236" y="848130"/>
          <a:ext cx="5016849" cy="653032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Việc sử dụng b</a:t>
          </a:r>
          <a:r>
            <a:rPr lang="az-Cyrl-AZ" sz="1600" kern="1200" smtClean="0">
              <a:latin typeface="Calibri" pitchFamily="34" charset="0"/>
            </a:rPr>
            <a:t>ао </a:t>
          </a:r>
          <a:r>
            <a:rPr lang="vi-VN" sz="1600" kern="1200" smtClean="0">
              <a:latin typeface="Calibri" pitchFamily="34" charset="0"/>
            </a:rPr>
            <a:t>bì x</a:t>
          </a:r>
          <a:r>
            <a:rPr lang="az-Cyrl-AZ" sz="1600" kern="1200" smtClean="0">
              <a:latin typeface="Calibri" pitchFamily="34" charset="0"/>
            </a:rPr>
            <a:t>а</a:t>
          </a:r>
          <a:r>
            <a:rPr lang="vi-VN" sz="1600" kern="1200" smtClean="0">
              <a:latin typeface="Calibri" pitchFamily="34" charset="0"/>
            </a:rPr>
            <a:t>nh d</a:t>
          </a:r>
          <a:r>
            <a:rPr lang="az-Cyrl-AZ" sz="1600" kern="1200" smtClean="0">
              <a:latin typeface="Calibri" pitchFamily="34" charset="0"/>
            </a:rPr>
            <a:t>о </a:t>
          </a:r>
          <a:r>
            <a:rPr lang="vi-VN" sz="1600" kern="1200" smtClean="0">
              <a:latin typeface="Calibri" pitchFamily="34" charset="0"/>
            </a:rPr>
            <a:t>b</a:t>
          </a:r>
          <a:r>
            <a:rPr lang="az-Cyrl-AZ" sz="1600" kern="1200" smtClean="0">
              <a:latin typeface="Calibri" pitchFamily="34" charset="0"/>
            </a:rPr>
            <a:t>ао </a:t>
          </a:r>
          <a:r>
            <a:rPr lang="vi-VN" sz="1600" kern="1200" smtClean="0">
              <a:latin typeface="Calibri" pitchFamily="34" charset="0"/>
            </a:rPr>
            <a:t>bì là một yếu tố hữu hình thiết yếu của bất kỳ sản phẩm nào</a:t>
          </a:r>
          <a:endParaRPr lang="vi-VN" sz="1600" kern="1200">
            <a:latin typeface="Calibri" pitchFamily="34" charset="0"/>
          </a:endParaRPr>
        </a:p>
      </dsp:txBody>
      <dsp:txXfrm>
        <a:off x="360656" y="902550"/>
        <a:ext cx="4908009" cy="544192"/>
      </dsp:txXfrm>
    </dsp:sp>
    <dsp:sp modelId="{7A77F546-4EE7-4222-850A-79AB06D16347}">
      <dsp:nvSpPr>
        <dsp:cNvPr id="0" name=""/>
        <dsp:cNvSpPr/>
      </dsp:nvSpPr>
      <dsp:spPr>
        <a:xfrm>
          <a:off x="312743" y="1686747"/>
          <a:ext cx="5016849" cy="653032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Chưa có nghiên cứu cụ thể về quyết định mua sản phẩm túi PHSH</a:t>
          </a:r>
          <a:endParaRPr lang="vi-VN" sz="1600" kern="1200">
            <a:latin typeface="Calibri" pitchFamily="34" charset="0"/>
          </a:endParaRPr>
        </a:p>
      </dsp:txBody>
      <dsp:txXfrm>
        <a:off x="367163" y="1741167"/>
        <a:ext cx="4908009" cy="544192"/>
      </dsp:txXfrm>
    </dsp:sp>
    <dsp:sp modelId="{80E00D0E-21E2-4B68-A7E6-D64FE109C99D}">
      <dsp:nvSpPr>
        <dsp:cNvPr id="0" name=""/>
        <dsp:cNvSpPr/>
      </dsp:nvSpPr>
      <dsp:spPr>
        <a:xfrm>
          <a:off x="323380" y="2533683"/>
          <a:ext cx="5016849" cy="653032"/>
        </a:xfrm>
        <a:prstGeom prst="snip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Nghiên cứu tại Hà Nội</a:t>
          </a:r>
          <a:endParaRPr lang="vi-VN" sz="1600" kern="1200">
            <a:latin typeface="Calibri" pitchFamily="34" charset="0"/>
          </a:endParaRPr>
        </a:p>
      </dsp:txBody>
      <dsp:txXfrm>
        <a:off x="377800" y="2588103"/>
        <a:ext cx="4908009" cy="5441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DFBC2-99E5-47E1-A6C7-EE5E8B79A5D1}">
      <dsp:nvSpPr>
        <dsp:cNvPr id="0" name=""/>
        <dsp:cNvSpPr/>
      </dsp:nvSpPr>
      <dsp:spPr>
        <a:xfrm>
          <a:off x="105077" y="117483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</a:rPr>
            <a:t>Không tiến hành bước nghiên cứu sơ bộ</a:t>
          </a:r>
          <a:endParaRPr lang="en-US" sz="1600" kern="1200">
            <a:latin typeface="+mn-lt"/>
          </a:endParaRPr>
        </a:p>
      </dsp:txBody>
      <dsp:txXfrm>
        <a:off x="105077" y="117483"/>
        <a:ext cx="2424726" cy="757727"/>
      </dsp:txXfrm>
    </dsp:sp>
    <dsp:sp modelId="{FA2E54D2-6948-471C-9F68-B0786052DFF4}">
      <dsp:nvSpPr>
        <dsp:cNvPr id="0" name=""/>
        <dsp:cNvSpPr/>
      </dsp:nvSpPr>
      <dsp:spPr>
        <a:xfrm>
          <a:off x="4047" y="8034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2EE9E-461A-4D1A-B7D6-E5A55021546B}">
      <dsp:nvSpPr>
        <dsp:cNvPr id="0" name=""/>
        <dsp:cNvSpPr/>
      </dsp:nvSpPr>
      <dsp:spPr>
        <a:xfrm>
          <a:off x="2721598" y="117483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Khảo sát chủ yếu bằng hình thức online</a:t>
          </a:r>
          <a:endParaRPr lang="en-US" sz="1600" kern="1200">
            <a:latin typeface="Calibri" pitchFamily="34" charset="0"/>
          </a:endParaRPr>
        </a:p>
      </dsp:txBody>
      <dsp:txXfrm>
        <a:off x="2721598" y="117483"/>
        <a:ext cx="2424726" cy="757727"/>
      </dsp:txXfrm>
    </dsp:sp>
    <dsp:sp modelId="{5C3CDD5B-470C-4F54-BB84-EBC8FD91C66B}">
      <dsp:nvSpPr>
        <dsp:cNvPr id="0" name=""/>
        <dsp:cNvSpPr/>
      </dsp:nvSpPr>
      <dsp:spPr>
        <a:xfrm>
          <a:off x="2620567" y="8034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D6469-D0CF-4145-B79B-6D69053DA44A}">
      <dsp:nvSpPr>
        <dsp:cNvPr id="0" name=""/>
        <dsp:cNvSpPr/>
      </dsp:nvSpPr>
      <dsp:spPr>
        <a:xfrm>
          <a:off x="5338118" y="117483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Hạn chế về thời gian, nhân lực nghiên cứu</a:t>
          </a:r>
          <a:endParaRPr lang="en-US" sz="1600" kern="1200">
            <a:latin typeface="Calibri" pitchFamily="34" charset="0"/>
          </a:endParaRPr>
        </a:p>
      </dsp:txBody>
      <dsp:txXfrm>
        <a:off x="5338118" y="117483"/>
        <a:ext cx="2424726" cy="757727"/>
      </dsp:txXfrm>
    </dsp:sp>
    <dsp:sp modelId="{28CA8DCF-6DA1-44F4-BABF-3879A89CA32A}">
      <dsp:nvSpPr>
        <dsp:cNvPr id="0" name=""/>
        <dsp:cNvSpPr/>
      </dsp:nvSpPr>
      <dsp:spPr>
        <a:xfrm>
          <a:off x="5237088" y="8034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BA12-A8E2-42FA-B16B-95BAB14A0D48}">
      <dsp:nvSpPr>
        <dsp:cNvPr id="0" name=""/>
        <dsp:cNvSpPr/>
      </dsp:nvSpPr>
      <dsp:spPr>
        <a:xfrm>
          <a:off x="105077" y="1071378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latin typeface="Calibri" pitchFamily="34" charset="0"/>
            </a:rPr>
            <a:t>Chỉ đề cập đến 4 yếu tố ảnh hưởng đến </a:t>
          </a:r>
          <a:r>
            <a:rPr lang="vi-VN" sz="1600" kern="1200" smtClean="0">
              <a:latin typeface="Calibri" pitchFamily="34" charset="0"/>
            </a:rPr>
            <a:t>quyết định mua</a:t>
          </a:r>
          <a:endParaRPr lang="vi-VN" sz="1600" kern="1200">
            <a:latin typeface="Calibri" pitchFamily="34" charset="0"/>
          </a:endParaRPr>
        </a:p>
      </dsp:txBody>
      <dsp:txXfrm>
        <a:off x="105077" y="1071378"/>
        <a:ext cx="2424726" cy="757727"/>
      </dsp:txXfrm>
    </dsp:sp>
    <dsp:sp modelId="{D8F4C2D3-C5F7-421E-A9E1-E2974228ECCD}">
      <dsp:nvSpPr>
        <dsp:cNvPr id="0" name=""/>
        <dsp:cNvSpPr/>
      </dsp:nvSpPr>
      <dsp:spPr>
        <a:xfrm>
          <a:off x="4047" y="961928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2B9E0-5AE1-443C-BB27-602AB73D4A1D}">
      <dsp:nvSpPr>
        <dsp:cNvPr id="0" name=""/>
        <dsp:cNvSpPr/>
      </dsp:nvSpPr>
      <dsp:spPr>
        <a:xfrm>
          <a:off x="2721598" y="1071378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latin typeface="Calibri" pitchFamily="34" charset="0"/>
            </a:rPr>
            <a:t>Số lượng mẫu quá nhỏ, chưa có tính đại diện cao </a:t>
          </a:r>
        </a:p>
      </dsp:txBody>
      <dsp:txXfrm>
        <a:off x="2721598" y="1071378"/>
        <a:ext cx="2424726" cy="757727"/>
      </dsp:txXfrm>
    </dsp:sp>
    <dsp:sp modelId="{2387DBD8-723E-401C-B62F-635B512F1A4A}">
      <dsp:nvSpPr>
        <dsp:cNvPr id="0" name=""/>
        <dsp:cNvSpPr/>
      </dsp:nvSpPr>
      <dsp:spPr>
        <a:xfrm>
          <a:off x="2620567" y="961928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6CAFD-0674-4E17-84DE-501069D45F60}">
      <dsp:nvSpPr>
        <dsp:cNvPr id="0" name=""/>
        <dsp:cNvSpPr/>
      </dsp:nvSpPr>
      <dsp:spPr>
        <a:xfrm>
          <a:off x="5338118" y="1071378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>
              <a:latin typeface="Calibri" pitchFamily="34" charset="0"/>
            </a:rPr>
            <a:t>Kết quả nghiên cứu có ý nghĩa thấp</a:t>
          </a:r>
        </a:p>
      </dsp:txBody>
      <dsp:txXfrm>
        <a:off x="5338118" y="1071378"/>
        <a:ext cx="2424726" cy="757727"/>
      </dsp:txXfrm>
    </dsp:sp>
    <dsp:sp modelId="{FD696D3A-9DDE-4A93-B93B-B0349CA83BD7}">
      <dsp:nvSpPr>
        <dsp:cNvPr id="0" name=""/>
        <dsp:cNvSpPr/>
      </dsp:nvSpPr>
      <dsp:spPr>
        <a:xfrm>
          <a:off x="5237088" y="961928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E177C-2F40-4BB8-B70E-0BEB5CFBC120}">
      <dsp:nvSpPr>
        <dsp:cNvPr id="0" name=""/>
        <dsp:cNvSpPr/>
      </dsp:nvSpPr>
      <dsp:spPr>
        <a:xfrm>
          <a:off x="2721598" y="2025272"/>
          <a:ext cx="2424726" cy="7577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3234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Giải pháp đưa ra chỉ mang tính chất chủ quan</a:t>
          </a:r>
          <a:endParaRPr lang="vi-VN" sz="1600" kern="1200">
            <a:latin typeface="Calibri" pitchFamily="34" charset="0"/>
          </a:endParaRPr>
        </a:p>
      </dsp:txBody>
      <dsp:txXfrm>
        <a:off x="2721598" y="2025272"/>
        <a:ext cx="2424726" cy="757727"/>
      </dsp:txXfrm>
    </dsp:sp>
    <dsp:sp modelId="{996B4754-CC20-48D5-8043-37FA36A3F546}">
      <dsp:nvSpPr>
        <dsp:cNvPr id="0" name=""/>
        <dsp:cNvSpPr/>
      </dsp:nvSpPr>
      <dsp:spPr>
        <a:xfrm>
          <a:off x="2620567" y="1915822"/>
          <a:ext cx="530409" cy="795613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1A931-CE1F-45D6-B9B2-B94043AF6DC9}">
      <dsp:nvSpPr>
        <dsp:cNvPr id="0" name=""/>
        <dsp:cNvSpPr/>
      </dsp:nvSpPr>
      <dsp:spPr>
        <a:xfrm>
          <a:off x="0" y="8160"/>
          <a:ext cx="1969681" cy="92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>
              <a:solidFill>
                <a:srgbClr val="F79109"/>
              </a:solidFill>
              <a:latin typeface="+mn-lt"/>
            </a:rPr>
            <a:t>Khoảng trống thứ nhất</a:t>
          </a:r>
          <a:endParaRPr lang="vi-VN" sz="1600" b="1" i="1" kern="1200">
            <a:solidFill>
              <a:srgbClr val="F79109"/>
            </a:solidFill>
            <a:latin typeface="+mn-lt"/>
          </a:endParaRPr>
        </a:p>
      </dsp:txBody>
      <dsp:txXfrm>
        <a:off x="0" y="8160"/>
        <a:ext cx="1969681" cy="929691"/>
      </dsp:txXfrm>
    </dsp:sp>
    <dsp:sp modelId="{02C690ED-DB49-4418-8CB7-2D3C4C9D84BC}">
      <dsp:nvSpPr>
        <dsp:cNvPr id="0" name=""/>
        <dsp:cNvSpPr/>
      </dsp:nvSpPr>
      <dsp:spPr>
        <a:xfrm>
          <a:off x="1969681" y="68692"/>
          <a:ext cx="393936" cy="80862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E0209-03B2-4D16-9662-43E7D8770758}">
      <dsp:nvSpPr>
        <dsp:cNvPr id="0" name=""/>
        <dsp:cNvSpPr/>
      </dsp:nvSpPr>
      <dsp:spPr>
        <a:xfrm>
          <a:off x="2521192" y="68692"/>
          <a:ext cx="5357533" cy="80862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>
              <a:latin typeface="Calibri" pitchFamily="34" charset="0"/>
            </a:rPr>
            <a:t>Số lượng nghiên cứu đặc thù liên quan tới  túi PHSH: rất ít</a:t>
          </a:r>
          <a:endParaRPr lang="vi-VN" sz="1600" b="0" kern="120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>
              <a:latin typeface="Calibri" pitchFamily="34" charset="0"/>
            </a:rPr>
            <a:t>Chủ yếu: hành vi tiêu dùng, ý định tiêu dùng, hành vi mua... của bao bì xanh</a:t>
          </a:r>
          <a:endParaRPr lang="vi-VN" sz="1600" b="0" kern="1200">
            <a:latin typeface="Calibri" pitchFamily="34" charset="0"/>
          </a:endParaRPr>
        </a:p>
      </dsp:txBody>
      <dsp:txXfrm>
        <a:off x="2560666" y="108166"/>
        <a:ext cx="5278585" cy="729678"/>
      </dsp:txXfrm>
    </dsp:sp>
    <dsp:sp modelId="{0A13F6F8-0A6C-42CA-BFB3-F00FF23D5992}">
      <dsp:nvSpPr>
        <dsp:cNvPr id="0" name=""/>
        <dsp:cNvSpPr/>
      </dsp:nvSpPr>
      <dsp:spPr>
        <a:xfrm>
          <a:off x="0" y="1061452"/>
          <a:ext cx="1969681" cy="929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>
              <a:solidFill>
                <a:srgbClr val="F79109"/>
              </a:solidFill>
              <a:latin typeface="+mn-lt"/>
            </a:rPr>
            <a:t>Cơ sở lý luận</a:t>
          </a:r>
          <a:endParaRPr lang="vi-VN" sz="1600" b="1" i="1" kern="1200">
            <a:solidFill>
              <a:srgbClr val="F79109"/>
            </a:solidFill>
            <a:latin typeface="+mn-lt"/>
          </a:endParaRPr>
        </a:p>
      </dsp:txBody>
      <dsp:txXfrm>
        <a:off x="0" y="1061452"/>
        <a:ext cx="1969681" cy="929691"/>
      </dsp:txXfrm>
    </dsp:sp>
    <dsp:sp modelId="{D92480BC-4A79-4222-8BD0-3E686CAA5CBD}">
      <dsp:nvSpPr>
        <dsp:cNvPr id="0" name=""/>
        <dsp:cNvSpPr/>
      </dsp:nvSpPr>
      <dsp:spPr>
        <a:xfrm>
          <a:off x="1969681" y="1143567"/>
          <a:ext cx="393936" cy="76546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E5E650-2672-4557-B8CB-F2302572B733}">
      <dsp:nvSpPr>
        <dsp:cNvPr id="0" name=""/>
        <dsp:cNvSpPr/>
      </dsp:nvSpPr>
      <dsp:spPr>
        <a:xfrm>
          <a:off x="2521192" y="1143567"/>
          <a:ext cx="5357533" cy="7654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>
              <a:latin typeface="Calibri" pitchFamily="34" charset="0"/>
            </a:rPr>
            <a:t>Mô hình nghiên cứu: quan điểm của Philip Kotler (2009), quan điểm của William D.Perreault và các cộng sự (2008) </a:t>
          </a:r>
          <a:endParaRPr lang="vi-VN" sz="1600" b="0" kern="1200">
            <a:latin typeface="Calibri" pitchFamily="34" charset="0"/>
          </a:endParaRPr>
        </a:p>
      </dsp:txBody>
      <dsp:txXfrm>
        <a:off x="2558559" y="1180934"/>
        <a:ext cx="5282799" cy="690727"/>
      </dsp:txXfrm>
    </dsp:sp>
    <dsp:sp modelId="{F9029465-E08E-47EB-ADDD-7E4755AA7991}">
      <dsp:nvSpPr>
        <dsp:cNvPr id="0" name=""/>
        <dsp:cNvSpPr/>
      </dsp:nvSpPr>
      <dsp:spPr>
        <a:xfrm>
          <a:off x="0" y="2080680"/>
          <a:ext cx="1969681" cy="758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smtClean="0">
              <a:solidFill>
                <a:srgbClr val="F79109"/>
              </a:solidFill>
              <a:latin typeface="+mn-lt"/>
            </a:rPr>
            <a:t>Về mặt thực tiễn</a:t>
          </a:r>
          <a:endParaRPr lang="vi-VN" sz="1600" b="1" i="1" kern="1200">
            <a:solidFill>
              <a:srgbClr val="F79109"/>
            </a:solidFill>
            <a:latin typeface="+mn-lt"/>
          </a:endParaRPr>
        </a:p>
      </dsp:txBody>
      <dsp:txXfrm>
        <a:off x="0" y="2080680"/>
        <a:ext cx="1969681" cy="758060"/>
      </dsp:txXfrm>
    </dsp:sp>
    <dsp:sp modelId="{040D0250-E18B-4F6A-8696-177BDE18B156}">
      <dsp:nvSpPr>
        <dsp:cNvPr id="0" name=""/>
        <dsp:cNvSpPr/>
      </dsp:nvSpPr>
      <dsp:spPr>
        <a:xfrm>
          <a:off x="1969683" y="2147255"/>
          <a:ext cx="393936" cy="62491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6ED78-78B6-48A9-AE74-B26DD0CEAB2F}">
      <dsp:nvSpPr>
        <dsp:cNvPr id="0" name=""/>
        <dsp:cNvSpPr/>
      </dsp:nvSpPr>
      <dsp:spPr>
        <a:xfrm>
          <a:off x="2521192" y="2147255"/>
          <a:ext cx="5357533" cy="6249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b="0" kern="1200" smtClean="0">
              <a:latin typeface="Calibri" pitchFamily="34" charset="0"/>
            </a:rPr>
            <a:t>Nghiên cứu tại Hà Nội</a:t>
          </a:r>
          <a:endParaRPr lang="vi-VN" sz="1600" b="0" kern="1200">
            <a:latin typeface="Calibri" pitchFamily="34" charset="0"/>
          </a:endParaRPr>
        </a:p>
      </dsp:txBody>
      <dsp:txXfrm>
        <a:off x="2551698" y="2177761"/>
        <a:ext cx="5296521" cy="563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72F67-52A8-4CDA-8DAA-DB672F3E0BC7}">
      <dsp:nvSpPr>
        <dsp:cNvPr id="0" name=""/>
        <dsp:cNvSpPr/>
      </dsp:nvSpPr>
      <dsp:spPr>
        <a:xfrm>
          <a:off x="651324" y="23104"/>
          <a:ext cx="4137676" cy="1281242"/>
        </a:xfrm>
        <a:prstGeom prst="rightArrow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2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Khám phá các </a:t>
          </a:r>
          <a:r>
            <a:rPr lang="vi-VN" sz="1600" b="1" kern="1200" smtClean="0">
              <a:latin typeface="Calibri" pitchFamily="34" charset="0"/>
            </a:rPr>
            <a:t>yếu tố chủ chốt </a:t>
          </a:r>
          <a:r>
            <a:rPr lang="vi-VN" sz="1600" kern="1200" smtClean="0">
              <a:latin typeface="Calibri" pitchFamily="34" charset="0"/>
            </a:rPr>
            <a:t>và </a:t>
          </a:r>
          <a:r>
            <a:rPr lang="vi-VN" sz="1600" b="1" kern="1200" smtClean="0">
              <a:latin typeface="Calibri" pitchFamily="34" charset="0"/>
            </a:rPr>
            <a:t>cơ chế tác động</a:t>
          </a:r>
          <a:endParaRPr lang="vi-VN" sz="1600" b="1" kern="1200">
            <a:latin typeface="Calibri" pitchFamily="34" charset="0"/>
          </a:endParaRPr>
        </a:p>
      </dsp:txBody>
      <dsp:txXfrm>
        <a:off x="651324" y="343415"/>
        <a:ext cx="3817366" cy="640621"/>
      </dsp:txXfrm>
    </dsp:sp>
    <dsp:sp modelId="{76FF7A6D-D794-4AF0-87E7-990FF5722BD1}">
      <dsp:nvSpPr>
        <dsp:cNvPr id="0" name=""/>
        <dsp:cNvSpPr/>
      </dsp:nvSpPr>
      <dsp:spPr>
        <a:xfrm>
          <a:off x="1" y="56539"/>
          <a:ext cx="1048344" cy="75381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C1F6-BCF6-4DF6-A87B-2EE1B7B0604F}">
      <dsp:nvSpPr>
        <dsp:cNvPr id="0" name=""/>
        <dsp:cNvSpPr/>
      </dsp:nvSpPr>
      <dsp:spPr>
        <a:xfrm>
          <a:off x="651324" y="1398833"/>
          <a:ext cx="4137676" cy="1281242"/>
        </a:xfrm>
        <a:prstGeom prst="rightArrow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2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b="0" kern="1200" smtClean="0">
              <a:latin typeface="Calibri" pitchFamily="34" charset="0"/>
            </a:rPr>
            <a:t>Thực tế trường hợp người tiêu dùng trên địa bàn </a:t>
          </a:r>
          <a:r>
            <a:rPr lang="vi-VN" sz="1600" b="1" kern="1200" smtClean="0">
              <a:latin typeface="Calibri" pitchFamily="34" charset="0"/>
            </a:rPr>
            <a:t>Hà Nội</a:t>
          </a:r>
          <a:endParaRPr lang="vi-VN" sz="1600" b="1" kern="1200">
            <a:latin typeface="Calibri" pitchFamily="34" charset="0"/>
          </a:endParaRPr>
        </a:p>
      </dsp:txBody>
      <dsp:txXfrm>
        <a:off x="651324" y="1719144"/>
        <a:ext cx="3817366" cy="640621"/>
      </dsp:txXfrm>
    </dsp:sp>
    <dsp:sp modelId="{7A6B20BA-D1ED-4E82-90C6-F5839CF39A83}">
      <dsp:nvSpPr>
        <dsp:cNvPr id="0" name=""/>
        <dsp:cNvSpPr/>
      </dsp:nvSpPr>
      <dsp:spPr>
        <a:xfrm>
          <a:off x="1" y="1427275"/>
          <a:ext cx="1048344" cy="753815"/>
        </a:xfrm>
        <a:prstGeom prst="rect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4EFFC-7B96-4940-ACD3-94A1BFBFD9EA}">
      <dsp:nvSpPr>
        <dsp:cNvPr id="0" name=""/>
        <dsp:cNvSpPr/>
      </dsp:nvSpPr>
      <dsp:spPr>
        <a:xfrm>
          <a:off x="7395" y="469576"/>
          <a:ext cx="999084" cy="99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Tham khảo (TK)</a:t>
          </a:r>
          <a:endParaRPr lang="en-US" sz="1800" kern="1200"/>
        </a:p>
      </dsp:txBody>
      <dsp:txXfrm>
        <a:off x="153707" y="615888"/>
        <a:ext cx="706460" cy="706460"/>
      </dsp:txXfrm>
    </dsp:sp>
    <dsp:sp modelId="{FF44414A-ECBF-448E-BE9C-3A524ACFDB4C}">
      <dsp:nvSpPr>
        <dsp:cNvPr id="0" name=""/>
        <dsp:cNvSpPr/>
      </dsp:nvSpPr>
      <dsp:spPr>
        <a:xfrm>
          <a:off x="1087606" y="679384"/>
          <a:ext cx="579469" cy="5794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164415" y="900973"/>
        <a:ext cx="425851" cy="136291"/>
      </dsp:txXfrm>
    </dsp:sp>
    <dsp:sp modelId="{AB536668-A228-4AF3-AA63-95A56BE97BA0}">
      <dsp:nvSpPr>
        <dsp:cNvPr id="0" name=""/>
        <dsp:cNvSpPr/>
      </dsp:nvSpPr>
      <dsp:spPr>
        <a:xfrm>
          <a:off x="1748201" y="469576"/>
          <a:ext cx="999084" cy="99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Hoàn cảnh (HC)</a:t>
          </a:r>
          <a:endParaRPr lang="en-US" sz="1800" kern="1200"/>
        </a:p>
      </dsp:txBody>
      <dsp:txXfrm>
        <a:off x="1894513" y="615888"/>
        <a:ext cx="706460" cy="706460"/>
      </dsp:txXfrm>
    </dsp:sp>
    <dsp:sp modelId="{E9B0B2BB-A910-4DD8-A265-86F70B75AFBD}">
      <dsp:nvSpPr>
        <dsp:cNvPr id="0" name=""/>
        <dsp:cNvSpPr/>
      </dsp:nvSpPr>
      <dsp:spPr>
        <a:xfrm>
          <a:off x="2828411" y="679384"/>
          <a:ext cx="579469" cy="5794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905220" y="900973"/>
        <a:ext cx="425851" cy="136291"/>
      </dsp:txXfrm>
    </dsp:sp>
    <dsp:sp modelId="{9F57FFA2-52BD-45DE-BE48-93DA89E4B4BA}">
      <dsp:nvSpPr>
        <dsp:cNvPr id="0" name=""/>
        <dsp:cNvSpPr/>
      </dsp:nvSpPr>
      <dsp:spPr>
        <a:xfrm>
          <a:off x="3489006" y="469576"/>
          <a:ext cx="999084" cy="99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Cá nhân (CN)</a:t>
          </a:r>
          <a:endParaRPr lang="en-US" sz="1800" kern="1200"/>
        </a:p>
      </dsp:txBody>
      <dsp:txXfrm>
        <a:off x="3635318" y="615888"/>
        <a:ext cx="706460" cy="706460"/>
      </dsp:txXfrm>
    </dsp:sp>
    <dsp:sp modelId="{81281288-BD1A-4F30-AF09-32CA5B645E30}">
      <dsp:nvSpPr>
        <dsp:cNvPr id="0" name=""/>
        <dsp:cNvSpPr/>
      </dsp:nvSpPr>
      <dsp:spPr>
        <a:xfrm>
          <a:off x="4569217" y="679384"/>
          <a:ext cx="579469" cy="57946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646026" y="900973"/>
        <a:ext cx="425851" cy="136291"/>
      </dsp:txXfrm>
    </dsp:sp>
    <dsp:sp modelId="{32D54D50-9D71-48F9-81EE-81BF1A1C155F}">
      <dsp:nvSpPr>
        <dsp:cNvPr id="0" name=""/>
        <dsp:cNvSpPr/>
      </dsp:nvSpPr>
      <dsp:spPr>
        <a:xfrm>
          <a:off x="5229811" y="469576"/>
          <a:ext cx="999084" cy="99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Tâm lý (TL)</a:t>
          </a:r>
          <a:endParaRPr lang="en-US" sz="1800" kern="1200"/>
        </a:p>
      </dsp:txBody>
      <dsp:txXfrm>
        <a:off x="5376123" y="615888"/>
        <a:ext cx="706460" cy="706460"/>
      </dsp:txXfrm>
    </dsp:sp>
    <dsp:sp modelId="{8F1034F6-2C32-47F3-8C9F-700D2A2F729F}">
      <dsp:nvSpPr>
        <dsp:cNvPr id="0" name=""/>
        <dsp:cNvSpPr/>
      </dsp:nvSpPr>
      <dsp:spPr>
        <a:xfrm>
          <a:off x="6310022" y="679384"/>
          <a:ext cx="579469" cy="57946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1800" kern="1200"/>
        </a:p>
      </dsp:txBody>
      <dsp:txXfrm>
        <a:off x="6386831" y="798755"/>
        <a:ext cx="425851" cy="340727"/>
      </dsp:txXfrm>
    </dsp:sp>
    <dsp:sp modelId="{051E52D8-6029-41D1-9D03-4F391FAA6732}">
      <dsp:nvSpPr>
        <dsp:cNvPr id="0" name=""/>
        <dsp:cNvSpPr/>
      </dsp:nvSpPr>
      <dsp:spPr>
        <a:xfrm>
          <a:off x="6970617" y="469576"/>
          <a:ext cx="999084" cy="999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Quyết định (QĐ)</a:t>
          </a:r>
          <a:endParaRPr lang="en-US" sz="1800" kern="1200"/>
        </a:p>
      </dsp:txBody>
      <dsp:txXfrm>
        <a:off x="7116929" y="615888"/>
        <a:ext cx="706460" cy="7064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9E3F-207F-437A-AD01-50DB5A131317}">
      <dsp:nvSpPr>
        <dsp:cNvPr id="0" name=""/>
        <dsp:cNvSpPr/>
      </dsp:nvSpPr>
      <dsp:spPr>
        <a:xfrm>
          <a:off x="6042543" y="1575614"/>
          <a:ext cx="1858297" cy="22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098"/>
              </a:lnTo>
              <a:lnTo>
                <a:pt x="1858297" y="143098"/>
              </a:lnTo>
              <a:lnTo>
                <a:pt x="1858297" y="225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BCCD5-263B-4072-B4BB-AC4A86FD4866}">
      <dsp:nvSpPr>
        <dsp:cNvPr id="0" name=""/>
        <dsp:cNvSpPr/>
      </dsp:nvSpPr>
      <dsp:spPr>
        <a:xfrm>
          <a:off x="6042543" y="1575614"/>
          <a:ext cx="688202" cy="653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362"/>
              </a:lnTo>
              <a:lnTo>
                <a:pt x="688202" y="571362"/>
              </a:lnTo>
              <a:lnTo>
                <a:pt x="688202" y="653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7AF4E-C130-4AB3-A369-49DAFE88F7BD}">
      <dsp:nvSpPr>
        <dsp:cNvPr id="0" name=""/>
        <dsp:cNvSpPr/>
      </dsp:nvSpPr>
      <dsp:spPr>
        <a:xfrm>
          <a:off x="5551000" y="1575614"/>
          <a:ext cx="491543" cy="676899"/>
        </a:xfrm>
        <a:custGeom>
          <a:avLst/>
          <a:gdLst/>
          <a:ahLst/>
          <a:cxnLst/>
          <a:rect l="0" t="0" r="0" b="0"/>
          <a:pathLst>
            <a:path>
              <a:moveTo>
                <a:pt x="491543" y="0"/>
              </a:moveTo>
              <a:lnTo>
                <a:pt x="491543" y="594510"/>
              </a:lnTo>
              <a:lnTo>
                <a:pt x="0" y="594510"/>
              </a:lnTo>
              <a:lnTo>
                <a:pt x="0" y="676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C5F0C-819C-49DB-844F-5628FA1E479D}">
      <dsp:nvSpPr>
        <dsp:cNvPr id="0" name=""/>
        <dsp:cNvSpPr/>
      </dsp:nvSpPr>
      <dsp:spPr>
        <a:xfrm>
          <a:off x="4302997" y="1575614"/>
          <a:ext cx="1739546" cy="329659"/>
        </a:xfrm>
        <a:custGeom>
          <a:avLst/>
          <a:gdLst/>
          <a:ahLst/>
          <a:cxnLst/>
          <a:rect l="0" t="0" r="0" b="0"/>
          <a:pathLst>
            <a:path>
              <a:moveTo>
                <a:pt x="1739546" y="0"/>
              </a:moveTo>
              <a:lnTo>
                <a:pt x="1739546" y="247270"/>
              </a:lnTo>
              <a:lnTo>
                <a:pt x="0" y="247270"/>
              </a:lnTo>
              <a:lnTo>
                <a:pt x="0" y="329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ABBA45-F7F7-43EC-ADFA-4BE033BFC109}">
      <dsp:nvSpPr>
        <dsp:cNvPr id="0" name=""/>
        <dsp:cNvSpPr/>
      </dsp:nvSpPr>
      <dsp:spPr>
        <a:xfrm>
          <a:off x="1702548" y="1234349"/>
          <a:ext cx="1186580" cy="16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13"/>
              </a:lnTo>
              <a:lnTo>
                <a:pt x="1186580" y="78713"/>
              </a:lnTo>
              <a:lnTo>
                <a:pt x="1186580" y="161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3C8BA-48FD-4284-8A98-D3A1BEF640B0}">
      <dsp:nvSpPr>
        <dsp:cNvPr id="0" name=""/>
        <dsp:cNvSpPr/>
      </dsp:nvSpPr>
      <dsp:spPr>
        <a:xfrm>
          <a:off x="1656828" y="1234349"/>
          <a:ext cx="91440" cy="704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499"/>
              </a:lnTo>
              <a:lnTo>
                <a:pt x="47242" y="622499"/>
              </a:lnTo>
              <a:lnTo>
                <a:pt x="47242" y="7048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81FD6-D299-4336-AFA0-E8F703A87BD2}">
      <dsp:nvSpPr>
        <dsp:cNvPr id="0" name=""/>
        <dsp:cNvSpPr/>
      </dsp:nvSpPr>
      <dsp:spPr>
        <a:xfrm>
          <a:off x="537530" y="1234349"/>
          <a:ext cx="1165017" cy="288198"/>
        </a:xfrm>
        <a:custGeom>
          <a:avLst/>
          <a:gdLst/>
          <a:ahLst/>
          <a:cxnLst/>
          <a:rect l="0" t="0" r="0" b="0"/>
          <a:pathLst>
            <a:path>
              <a:moveTo>
                <a:pt x="1165017" y="0"/>
              </a:moveTo>
              <a:lnTo>
                <a:pt x="1165017" y="205808"/>
              </a:lnTo>
              <a:lnTo>
                <a:pt x="0" y="205808"/>
              </a:lnTo>
              <a:lnTo>
                <a:pt x="0" y="2881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1309C-41D9-41B0-9697-671F6992ADE1}">
      <dsp:nvSpPr>
        <dsp:cNvPr id="0" name=""/>
        <dsp:cNvSpPr/>
      </dsp:nvSpPr>
      <dsp:spPr>
        <a:xfrm>
          <a:off x="1074725" y="686906"/>
          <a:ext cx="1255645" cy="547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itchFamily="34" charset="0"/>
            </a:rPr>
            <a:t>Cá nhân</a:t>
          </a:r>
          <a:endParaRPr lang="vi-VN" sz="1600" kern="1200"/>
        </a:p>
      </dsp:txBody>
      <dsp:txXfrm>
        <a:off x="1074725" y="686906"/>
        <a:ext cx="1255645" cy="547442"/>
      </dsp:txXfrm>
    </dsp:sp>
    <dsp:sp modelId="{3900F89D-1C43-4F5B-8436-A73CA55A2876}">
      <dsp:nvSpPr>
        <dsp:cNvPr id="0" name=""/>
        <dsp:cNvSpPr/>
      </dsp:nvSpPr>
      <dsp:spPr>
        <a:xfrm>
          <a:off x="1925" y="1522547"/>
          <a:ext cx="1071211" cy="9805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Nói không với nhựa dùng 1 lần 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1925" y="1522547"/>
        <a:ext cx="1071211" cy="980575"/>
      </dsp:txXfrm>
    </dsp:sp>
    <dsp:sp modelId="{5121DC04-4237-4191-B51F-0DE7CEB6E388}">
      <dsp:nvSpPr>
        <dsp:cNvPr id="0" name=""/>
        <dsp:cNvSpPr/>
      </dsp:nvSpPr>
      <dsp:spPr>
        <a:xfrm>
          <a:off x="1168464" y="1939237"/>
          <a:ext cx="1071211" cy="1184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Triệu chữ ký ủng hộ chống rác thải nhựa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1168464" y="1939237"/>
        <a:ext cx="1071211" cy="1184845"/>
      </dsp:txXfrm>
    </dsp:sp>
    <dsp:sp modelId="{F3E9E0DB-D05C-4773-A1F6-55CC71C8FFD5}">
      <dsp:nvSpPr>
        <dsp:cNvPr id="0" name=""/>
        <dsp:cNvSpPr/>
      </dsp:nvSpPr>
      <dsp:spPr>
        <a:xfrm>
          <a:off x="2353522" y="1395451"/>
          <a:ext cx="1071211" cy="12881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Cứu lấy Trái Đất trước ô nhiễm trắng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2353522" y="1395451"/>
        <a:ext cx="1071211" cy="1288126"/>
      </dsp:txXfrm>
    </dsp:sp>
    <dsp:sp modelId="{C1DEF514-5D33-4B1F-BABB-5A1A42F86984}">
      <dsp:nvSpPr>
        <dsp:cNvPr id="0" name=""/>
        <dsp:cNvSpPr/>
      </dsp:nvSpPr>
      <dsp:spPr>
        <a:xfrm>
          <a:off x="5511238" y="645445"/>
          <a:ext cx="1062611" cy="930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itchFamily="34" charset="0"/>
              <a:cs typeface="Calibri" panose="020F0502020204030204" pitchFamily="34" charset="0"/>
            </a:rPr>
            <a:t>Tổ chức, doanh nghiệp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5511238" y="645445"/>
        <a:ext cx="1062611" cy="930168"/>
      </dsp:txXfrm>
    </dsp:sp>
    <dsp:sp modelId="{1FA30B1E-335F-4CC4-BBB6-D65970D90188}">
      <dsp:nvSpPr>
        <dsp:cNvPr id="0" name=""/>
        <dsp:cNvSpPr/>
      </dsp:nvSpPr>
      <dsp:spPr>
        <a:xfrm>
          <a:off x="3709895" y="1905273"/>
          <a:ext cx="1186203" cy="111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itchFamily="34" charset="0"/>
              <a:cs typeface="Calibri" panose="020F0502020204030204" pitchFamily="34" charset="0"/>
            </a:rPr>
            <a:t>C</a:t>
          </a: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ửa hàng Soc&amp;Brothers 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3709895" y="1905273"/>
        <a:ext cx="1186203" cy="1119879"/>
      </dsp:txXfrm>
    </dsp:sp>
    <dsp:sp modelId="{104A8575-A413-4A9E-AF50-78BC3F18C743}">
      <dsp:nvSpPr>
        <dsp:cNvPr id="0" name=""/>
        <dsp:cNvSpPr/>
      </dsp:nvSpPr>
      <dsp:spPr>
        <a:xfrm>
          <a:off x="5049304" y="2252513"/>
          <a:ext cx="1003393" cy="111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Highlands Coffee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5049304" y="2252513"/>
        <a:ext cx="1003393" cy="1119879"/>
      </dsp:txXfrm>
    </dsp:sp>
    <dsp:sp modelId="{1179F39F-F90B-4C68-B2B6-8FE1AAB72F80}">
      <dsp:nvSpPr>
        <dsp:cNvPr id="0" name=""/>
        <dsp:cNvSpPr/>
      </dsp:nvSpPr>
      <dsp:spPr>
        <a:xfrm>
          <a:off x="6229049" y="2229366"/>
          <a:ext cx="1003393" cy="111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Vinamilk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6229049" y="2229366"/>
        <a:ext cx="1003393" cy="1119879"/>
      </dsp:txXfrm>
    </dsp:sp>
    <dsp:sp modelId="{D954AD1D-AB29-4725-AD87-617A9FC326D4}">
      <dsp:nvSpPr>
        <dsp:cNvPr id="0" name=""/>
        <dsp:cNvSpPr/>
      </dsp:nvSpPr>
      <dsp:spPr>
        <a:xfrm>
          <a:off x="7399144" y="1801102"/>
          <a:ext cx="1003393" cy="11198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7910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Chợ Nhớn (Bắc Ninh)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7399144" y="1801102"/>
        <a:ext cx="1003393" cy="1119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E39A0-352F-4627-B7BE-48921E570902}">
      <dsp:nvSpPr>
        <dsp:cNvPr id="0" name=""/>
        <dsp:cNvSpPr/>
      </dsp:nvSpPr>
      <dsp:spPr>
        <a:xfrm rot="5400000">
          <a:off x="-175793" y="176051"/>
          <a:ext cx="1171958" cy="820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" y="410444"/>
        <a:ext cx="820371" cy="351587"/>
      </dsp:txXfrm>
    </dsp:sp>
    <dsp:sp modelId="{DF8C11BA-9C3B-4C3C-99B1-F93B9C7EE156}">
      <dsp:nvSpPr>
        <dsp:cNvPr id="0" name=""/>
        <dsp:cNvSpPr/>
      </dsp:nvSpPr>
      <dsp:spPr>
        <a:xfrm rot="5400000">
          <a:off x="3735429" y="-2914800"/>
          <a:ext cx="761773" cy="65918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B</a:t>
          </a:r>
          <a:r>
            <a:rPr lang="vi-VN" sz="1600" kern="1200" smtClean="0">
              <a:latin typeface="Calibri" pitchFamily="34" charset="0"/>
            </a:rPr>
            <a:t>an hành chính sách ưu đãi về thuế, phí hỗ trợ, khuyến khích đối với các doanh nghiệp sản xuấ</a:t>
          </a:r>
          <a:r>
            <a:rPr lang="en-US" sz="1600" kern="1200" smtClean="0">
              <a:latin typeface="Calibri" pitchFamily="34" charset="0"/>
            </a:rPr>
            <a:t>t</a:t>
          </a:r>
          <a:endParaRPr lang="en-US" sz="1600" kern="1200">
            <a:latin typeface="Calibri" pitchFamily="34" charset="0"/>
          </a:endParaRPr>
        </a:p>
      </dsp:txBody>
      <dsp:txXfrm rot="-5400000">
        <a:off x="820372" y="37444"/>
        <a:ext cx="6554702" cy="687399"/>
      </dsp:txXfrm>
    </dsp:sp>
    <dsp:sp modelId="{A4D27083-388E-4ABB-86C8-C62A77C2F117}">
      <dsp:nvSpPr>
        <dsp:cNvPr id="0" name=""/>
        <dsp:cNvSpPr/>
      </dsp:nvSpPr>
      <dsp:spPr>
        <a:xfrm rot="5400000">
          <a:off x="-175793" y="1146345"/>
          <a:ext cx="1171958" cy="820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 rot="-5400000">
        <a:off x="1" y="1380738"/>
        <a:ext cx="820371" cy="351587"/>
      </dsp:txXfrm>
    </dsp:sp>
    <dsp:sp modelId="{E46550B2-3BDD-40A2-8CB0-FD154F351228}">
      <dsp:nvSpPr>
        <dsp:cNvPr id="0" name=""/>
        <dsp:cNvSpPr/>
      </dsp:nvSpPr>
      <dsp:spPr>
        <a:xfrm rot="5400000">
          <a:off x="3735429" y="-1944506"/>
          <a:ext cx="761773" cy="65918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1600" kern="1200" smtClean="0">
              <a:latin typeface="Calibri" pitchFamily="34" charset="0"/>
            </a:rPr>
            <a:t>Triển khai giải pháp 3R và có lộ trình mở rộng giải pháp lên 5R </a:t>
          </a:r>
          <a:endParaRPr lang="en-US" sz="1600" kern="1200"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T</a:t>
          </a:r>
          <a:r>
            <a:rPr lang="vi-VN" sz="1600" kern="1200" smtClean="0">
              <a:latin typeface="Calibri" pitchFamily="34" charset="0"/>
            </a:rPr>
            <a:t>ăng cường tuyên truyền, nâng cao ý thức cộng đồng </a:t>
          </a:r>
          <a:endParaRPr lang="en-US" sz="1600" kern="1200">
            <a:latin typeface="Calibri" pitchFamily="34" charset="0"/>
          </a:endParaRPr>
        </a:p>
      </dsp:txBody>
      <dsp:txXfrm rot="-5400000">
        <a:off x="820372" y="1007738"/>
        <a:ext cx="6554702" cy="687399"/>
      </dsp:txXfrm>
    </dsp:sp>
    <dsp:sp modelId="{6C5BCA10-30E6-4B0D-A0BA-9BC5399922C8}">
      <dsp:nvSpPr>
        <dsp:cNvPr id="0" name=""/>
        <dsp:cNvSpPr/>
      </dsp:nvSpPr>
      <dsp:spPr>
        <a:xfrm rot="5400000">
          <a:off x="-175793" y="2116640"/>
          <a:ext cx="1171958" cy="8203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latin typeface="+mn-lt"/>
          </a:endParaRPr>
        </a:p>
      </dsp:txBody>
      <dsp:txXfrm rot="-5400000">
        <a:off x="1" y="2351033"/>
        <a:ext cx="820371" cy="351587"/>
      </dsp:txXfrm>
    </dsp:sp>
    <dsp:sp modelId="{524280F4-253D-43D9-B9A9-D3FBC065785B}">
      <dsp:nvSpPr>
        <dsp:cNvPr id="0" name=""/>
        <dsp:cNvSpPr/>
      </dsp:nvSpPr>
      <dsp:spPr>
        <a:xfrm rot="5400000">
          <a:off x="3735429" y="-974212"/>
          <a:ext cx="761773" cy="65918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Calibri" pitchFamily="34" charset="0"/>
            </a:rPr>
            <a:t>Q</a:t>
          </a:r>
          <a:r>
            <a:rPr lang="vi-VN" sz="1600" kern="1200" smtClean="0">
              <a:latin typeface="Calibri" pitchFamily="34" charset="0"/>
            </a:rPr>
            <a:t>uy định về tiêu chuẩn cụ thể đối với sản phẩm PHSH</a:t>
          </a:r>
          <a:r>
            <a:rPr lang="en-US" sz="1600" kern="1200" smtClean="0">
              <a:latin typeface="Calibri" pitchFamily="34" charset="0"/>
            </a:rPr>
            <a:t> và </a:t>
          </a:r>
          <a:r>
            <a:rPr lang="vi-VN" sz="1600" kern="1200" smtClean="0">
              <a:latin typeface="Calibri" pitchFamily="34" charset="0"/>
            </a:rPr>
            <a:t>bộ phận chuyên biệt đảm nhận việc đánh giá các sản phẩm gắn nhẵn PHSH.</a:t>
          </a:r>
          <a:endParaRPr lang="en-US" sz="1600" kern="1200">
            <a:latin typeface="Calibri" pitchFamily="34" charset="0"/>
          </a:endParaRPr>
        </a:p>
      </dsp:txBody>
      <dsp:txXfrm rot="-5400000">
        <a:off x="820372" y="1978032"/>
        <a:ext cx="6554702" cy="687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82C59-DBEB-4131-95F8-6087AF398FA5}">
      <dsp:nvSpPr>
        <dsp:cNvPr id="0" name=""/>
        <dsp:cNvSpPr/>
      </dsp:nvSpPr>
      <dsp:spPr>
        <a:xfrm>
          <a:off x="-3916740" y="-601395"/>
          <a:ext cx="4667882" cy="4667882"/>
        </a:xfrm>
        <a:prstGeom prst="blockArc">
          <a:avLst>
            <a:gd name="adj1" fmla="val 18900000"/>
            <a:gd name="adj2" fmla="val 2700000"/>
            <a:gd name="adj3" fmla="val 4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8166D-6205-4143-84EA-D123D7FF8FE2}">
      <dsp:nvSpPr>
        <dsp:cNvPr id="0" name=""/>
        <dsp:cNvSpPr/>
      </dsp:nvSpPr>
      <dsp:spPr>
        <a:xfrm>
          <a:off x="393646" y="266396"/>
          <a:ext cx="6208353" cy="533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1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Đẩy mạnh các biện pháp quảng cáo, tuyên truyền, mở rộng quy mô tổ chức hoạt động vì môi trường.</a:t>
          </a:r>
          <a:endParaRPr lang="vi-VN" sz="1600" kern="1200">
            <a:latin typeface="Calibri" pitchFamily="34" charset="0"/>
          </a:endParaRPr>
        </a:p>
      </dsp:txBody>
      <dsp:txXfrm>
        <a:off x="393646" y="266396"/>
        <a:ext cx="6208353" cy="533069"/>
      </dsp:txXfrm>
    </dsp:sp>
    <dsp:sp modelId="{80AEF452-96BB-47F7-849D-EACA1946FF60}">
      <dsp:nvSpPr>
        <dsp:cNvPr id="0" name=""/>
        <dsp:cNvSpPr/>
      </dsp:nvSpPr>
      <dsp:spPr>
        <a:xfrm>
          <a:off x="60477" y="199762"/>
          <a:ext cx="666336" cy="666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6EDC7-1B0C-45A7-BA5A-4E0528E8F4DF}">
      <dsp:nvSpPr>
        <dsp:cNvPr id="0" name=""/>
        <dsp:cNvSpPr/>
      </dsp:nvSpPr>
      <dsp:spPr>
        <a:xfrm>
          <a:off x="699267" y="1066139"/>
          <a:ext cx="5902732" cy="533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1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Mở rộng hệ thống phân phối.</a:t>
          </a:r>
          <a:endParaRPr lang="vi-VN" sz="1600" kern="1200">
            <a:latin typeface="Calibri" pitchFamily="34" charset="0"/>
          </a:endParaRPr>
        </a:p>
      </dsp:txBody>
      <dsp:txXfrm>
        <a:off x="699267" y="1066139"/>
        <a:ext cx="5902732" cy="533069"/>
      </dsp:txXfrm>
    </dsp:sp>
    <dsp:sp modelId="{F806EC85-3F79-4C0C-AED6-6605C5C3A050}">
      <dsp:nvSpPr>
        <dsp:cNvPr id="0" name=""/>
        <dsp:cNvSpPr/>
      </dsp:nvSpPr>
      <dsp:spPr>
        <a:xfrm>
          <a:off x="366098" y="999505"/>
          <a:ext cx="666336" cy="666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52ABD-7771-4EEF-AEC1-83BEF0BF1C40}">
      <dsp:nvSpPr>
        <dsp:cNvPr id="0" name=""/>
        <dsp:cNvSpPr/>
      </dsp:nvSpPr>
      <dsp:spPr>
        <a:xfrm>
          <a:off x="699267" y="1865882"/>
          <a:ext cx="5902732" cy="533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1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Tập trung vào R&amp;D các dòng sản phẩm chất lượng.</a:t>
          </a:r>
          <a:endParaRPr lang="vi-VN" sz="1600" kern="1200">
            <a:latin typeface="Calibri" pitchFamily="34" charset="0"/>
          </a:endParaRPr>
        </a:p>
      </dsp:txBody>
      <dsp:txXfrm>
        <a:off x="699267" y="1865882"/>
        <a:ext cx="5902732" cy="533069"/>
      </dsp:txXfrm>
    </dsp:sp>
    <dsp:sp modelId="{39D105BB-4FF0-4E52-AFB7-0216C64C0AC4}">
      <dsp:nvSpPr>
        <dsp:cNvPr id="0" name=""/>
        <dsp:cNvSpPr/>
      </dsp:nvSpPr>
      <dsp:spPr>
        <a:xfrm>
          <a:off x="366098" y="1799248"/>
          <a:ext cx="666336" cy="666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0FB37-FBC4-4C89-B905-B6E100070F0C}">
      <dsp:nvSpPr>
        <dsp:cNvPr id="0" name=""/>
        <dsp:cNvSpPr/>
      </dsp:nvSpPr>
      <dsp:spPr>
        <a:xfrm>
          <a:off x="393646" y="2665625"/>
          <a:ext cx="6208353" cy="5330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1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Trưng bày sản phẩm tại vị trí dễ thấy và thuận tiện</a:t>
          </a:r>
          <a:endParaRPr lang="vi-VN" sz="1600" kern="1200">
            <a:latin typeface="Calibri" pitchFamily="34" charset="0"/>
          </a:endParaRPr>
        </a:p>
      </dsp:txBody>
      <dsp:txXfrm>
        <a:off x="393646" y="2665625"/>
        <a:ext cx="6208353" cy="533069"/>
      </dsp:txXfrm>
    </dsp:sp>
    <dsp:sp modelId="{8F294E40-C0BB-47E4-BB2F-B9C8D36059A0}">
      <dsp:nvSpPr>
        <dsp:cNvPr id="0" name=""/>
        <dsp:cNvSpPr/>
      </dsp:nvSpPr>
      <dsp:spPr>
        <a:xfrm>
          <a:off x="60477" y="2598991"/>
          <a:ext cx="666336" cy="6663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4F785-2EE3-45B7-9241-AA3D96E4147E}">
      <dsp:nvSpPr>
        <dsp:cNvPr id="0" name=""/>
        <dsp:cNvSpPr/>
      </dsp:nvSpPr>
      <dsp:spPr>
        <a:xfrm>
          <a:off x="0" y="383927"/>
          <a:ext cx="72617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E253-B4D3-4C62-82BB-DF8F1A8B50D8}">
      <dsp:nvSpPr>
        <dsp:cNvPr id="0" name=""/>
        <dsp:cNvSpPr/>
      </dsp:nvSpPr>
      <dsp:spPr>
        <a:xfrm>
          <a:off x="462986" y="162046"/>
          <a:ext cx="568155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5" tIns="0" rIns="1921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Hưởng ứng các phong trào tiêu dùng xanh do Nhà nước phát động.</a:t>
          </a:r>
          <a:endParaRPr lang="vi-VN" sz="1600" kern="1200">
            <a:latin typeface="Calibri" pitchFamily="34" charset="0"/>
          </a:endParaRPr>
        </a:p>
      </dsp:txBody>
      <dsp:txXfrm>
        <a:off x="494689" y="193749"/>
        <a:ext cx="5618144" cy="586034"/>
      </dsp:txXfrm>
    </dsp:sp>
    <dsp:sp modelId="{C8D8D12F-FE39-4725-9260-3AC57EE17EBC}">
      <dsp:nvSpPr>
        <dsp:cNvPr id="0" name=""/>
        <dsp:cNvSpPr/>
      </dsp:nvSpPr>
      <dsp:spPr>
        <a:xfrm>
          <a:off x="0" y="1381847"/>
          <a:ext cx="72617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F6702-1962-4E60-AF03-CE14B90EFB00}">
      <dsp:nvSpPr>
        <dsp:cNvPr id="0" name=""/>
        <dsp:cNvSpPr/>
      </dsp:nvSpPr>
      <dsp:spPr>
        <a:xfrm>
          <a:off x="462986" y="1159966"/>
          <a:ext cx="568155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5" tIns="0" rIns="1921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Tuyên truyền đến mọi người lợi ích của túi phân hủy sinh học.</a:t>
          </a:r>
        </a:p>
      </dsp:txBody>
      <dsp:txXfrm>
        <a:off x="494689" y="1191669"/>
        <a:ext cx="5618144" cy="586034"/>
      </dsp:txXfrm>
    </dsp:sp>
    <dsp:sp modelId="{FBBDF488-2E42-47DE-932E-83E36187B9A4}">
      <dsp:nvSpPr>
        <dsp:cNvPr id="0" name=""/>
        <dsp:cNvSpPr/>
      </dsp:nvSpPr>
      <dsp:spPr>
        <a:xfrm>
          <a:off x="0" y="2379768"/>
          <a:ext cx="726178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E61F1-2E6D-4231-8F85-115D030428D0}">
      <dsp:nvSpPr>
        <dsp:cNvPr id="0" name=""/>
        <dsp:cNvSpPr/>
      </dsp:nvSpPr>
      <dsp:spPr>
        <a:xfrm>
          <a:off x="462986" y="2157886"/>
          <a:ext cx="5681550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35" tIns="0" rIns="1921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</a:rPr>
            <a:t>Tìm hiểu rõ thông tin về sản phẩm túi phân hủy sinh học.</a:t>
          </a:r>
        </a:p>
      </dsp:txBody>
      <dsp:txXfrm>
        <a:off x="494689" y="2189589"/>
        <a:ext cx="5618144" cy="5860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C714A-C43D-4F2D-A284-A4472028FE58}">
      <dsp:nvSpPr>
        <dsp:cNvPr id="0" name=""/>
        <dsp:cNvSpPr/>
      </dsp:nvSpPr>
      <dsp:spPr>
        <a:xfrm flipV="1">
          <a:off x="89046" y="2621247"/>
          <a:ext cx="7624697" cy="82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DA576-490F-4D7B-91DF-107C31C1201E}">
      <dsp:nvSpPr>
        <dsp:cNvPr id="0" name=""/>
        <dsp:cNvSpPr/>
      </dsp:nvSpPr>
      <dsp:spPr>
        <a:xfrm flipV="1">
          <a:off x="89046" y="1804588"/>
          <a:ext cx="7624697" cy="82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A4EF0-228B-4D46-B355-FF899B3C509F}">
      <dsp:nvSpPr>
        <dsp:cNvPr id="0" name=""/>
        <dsp:cNvSpPr/>
      </dsp:nvSpPr>
      <dsp:spPr>
        <a:xfrm flipV="1">
          <a:off x="97152" y="954339"/>
          <a:ext cx="7624697" cy="8274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151D9-B6E5-4E1F-86C6-C9C607005DFE}">
      <dsp:nvSpPr>
        <dsp:cNvPr id="0" name=""/>
        <dsp:cNvSpPr/>
      </dsp:nvSpPr>
      <dsp:spPr>
        <a:xfrm>
          <a:off x="2010300" y="294017"/>
          <a:ext cx="5873431" cy="69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Calibri" pitchFamily="34" charset="0"/>
              <a:cs typeface="Calibri" panose="020F0502020204030204" pitchFamily="34" charset="0"/>
            </a:rPr>
            <a:t>H</a:t>
          </a: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ệ thống hóa</a:t>
          </a:r>
          <a:r>
            <a:rPr lang="en-US" sz="1600" kern="1200" smtClean="0">
              <a:latin typeface="Calibri" pitchFamily="34" charset="0"/>
              <a:cs typeface="Calibri" panose="020F0502020204030204" pitchFamily="34" charset="0"/>
            </a:rPr>
            <a:t> </a:t>
          </a: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các khái niệm tiến trình ra quyết định và các yếu tố ảnh hưởng.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2010300" y="294017"/>
        <a:ext cx="5873431" cy="692640"/>
      </dsp:txXfrm>
    </dsp:sp>
    <dsp:sp modelId="{4706838A-9AB3-4FED-B11C-6DE958C4E714}">
      <dsp:nvSpPr>
        <dsp:cNvPr id="0" name=""/>
        <dsp:cNvSpPr/>
      </dsp:nvSpPr>
      <dsp:spPr>
        <a:xfrm>
          <a:off x="134768" y="444113"/>
          <a:ext cx="1528653" cy="50819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</a:rPr>
            <a:t>Thứ nhất</a:t>
          </a:r>
          <a:endParaRPr lang="en-US" sz="1600" kern="1200">
            <a:latin typeface="+mn-lt"/>
          </a:endParaRPr>
        </a:p>
      </dsp:txBody>
      <dsp:txXfrm>
        <a:off x="159581" y="468926"/>
        <a:ext cx="1479027" cy="483383"/>
      </dsp:txXfrm>
    </dsp:sp>
    <dsp:sp modelId="{46BE3FBB-B7C1-4DEA-8630-4C70F74C646A}">
      <dsp:nvSpPr>
        <dsp:cNvPr id="0" name=""/>
        <dsp:cNvSpPr/>
      </dsp:nvSpPr>
      <dsp:spPr>
        <a:xfrm>
          <a:off x="1985983" y="1153838"/>
          <a:ext cx="5905854" cy="67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smtClean="0">
              <a:latin typeface="Calibri" pitchFamily="34" charset="0"/>
              <a:cs typeface="Calibri" panose="020F0502020204030204" pitchFamily="34" charset="0"/>
            </a:rPr>
            <a:t>Xác định hướng nghiên cứu dựa trên lý thuyết về quyết định mua theo quan điểm của M.Porter và William D. Pereault cùng các cộng sự.</a:t>
          </a:r>
          <a:endParaRPr lang="en-US" sz="1600" kern="1200">
            <a:latin typeface="Calibri" pitchFamily="34" charset="0"/>
            <a:cs typeface="Calibri" panose="020F0502020204030204" pitchFamily="34" charset="0"/>
          </a:endParaRPr>
        </a:p>
      </dsp:txBody>
      <dsp:txXfrm>
        <a:off x="1985983" y="1153838"/>
        <a:ext cx="5905854" cy="673498"/>
      </dsp:txXfrm>
    </dsp:sp>
    <dsp:sp modelId="{21D7F4CE-FAA2-4E3C-AAE0-886D29402F39}">
      <dsp:nvSpPr>
        <dsp:cNvPr id="0" name=""/>
        <dsp:cNvSpPr/>
      </dsp:nvSpPr>
      <dsp:spPr>
        <a:xfrm>
          <a:off x="107147" y="1300937"/>
          <a:ext cx="1567685" cy="4950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</a:rPr>
            <a:t>Thứ hai</a:t>
          </a:r>
          <a:endParaRPr lang="en-US" sz="1600" kern="1200">
            <a:latin typeface="+mn-lt"/>
          </a:endParaRPr>
        </a:p>
      </dsp:txBody>
      <dsp:txXfrm>
        <a:off x="131317" y="1325107"/>
        <a:ext cx="1519345" cy="470875"/>
      </dsp:txXfrm>
    </dsp:sp>
    <dsp:sp modelId="{059D3DE7-99DA-4294-8B53-5A58CA590897}">
      <dsp:nvSpPr>
        <dsp:cNvPr id="0" name=""/>
        <dsp:cNvSpPr/>
      </dsp:nvSpPr>
      <dsp:spPr>
        <a:xfrm>
          <a:off x="1985983" y="2004087"/>
          <a:ext cx="5905854" cy="60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  <a:cs typeface="Calibri" panose="020F0502020204030204" pitchFamily="34" charset="0"/>
            </a:rPr>
            <a:t>Đề tài nghiên cứu có tính thời sự cao. Vận dụng kết quả nghiên cứu đề xuất giải pháp phù hợp.</a:t>
          </a:r>
          <a:endParaRPr lang="en-US" sz="1600" kern="1200">
            <a:latin typeface="+mn-lt"/>
            <a:cs typeface="Calibri" panose="020F0502020204030204" pitchFamily="34" charset="0"/>
          </a:endParaRPr>
        </a:p>
      </dsp:txBody>
      <dsp:txXfrm>
        <a:off x="1985983" y="2004087"/>
        <a:ext cx="5905854" cy="606317"/>
      </dsp:txXfrm>
    </dsp:sp>
    <dsp:sp modelId="{586560E1-70E7-4D0A-B797-94FD7CDEA94D}">
      <dsp:nvSpPr>
        <dsp:cNvPr id="0" name=""/>
        <dsp:cNvSpPr/>
      </dsp:nvSpPr>
      <dsp:spPr>
        <a:xfrm>
          <a:off x="97405" y="2143027"/>
          <a:ext cx="1587169" cy="4587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+mn-lt"/>
            </a:rPr>
            <a:t>Thứ ba</a:t>
          </a:r>
          <a:endParaRPr lang="en-US" sz="1600" kern="1200">
            <a:latin typeface="+mn-lt"/>
          </a:endParaRPr>
        </a:p>
      </dsp:txBody>
      <dsp:txXfrm>
        <a:off x="119802" y="2165424"/>
        <a:ext cx="1542375" cy="43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B338-A0DA-448A-9876-745AD6300AEA}" type="datetimeFigureOut">
              <a:rPr lang="vi-VN" smtClean="0"/>
              <a:t>14/06/2021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FBF00-036E-4C3B-BEB4-9990BABC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265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A9D7-4FA3-4D1B-A643-3DF3888806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A9D7-4FA3-4D1B-A643-3DF3888806C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A9D7-4FA3-4D1B-A643-3DF3888806C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5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1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4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0B5D1-2D61-B748-92A2-004750B5072A}" type="datetimeFigureOut"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D3E7-47D7-1645-B47E-6D634EE6A8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342" y="1013726"/>
            <a:ext cx="5551715" cy="740909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rgbClr val="F6BB00"/>
                </a:solidFill>
                <a:cs typeface="Arial" pitchFamily="34" charset="0"/>
              </a:rPr>
              <a:t>BÁO CÁO NGHIÊN CỨU KHOA HỌC</a:t>
            </a:r>
            <a:endParaRPr lang="en-US" sz="2800" b="1">
              <a:solidFill>
                <a:srgbClr val="F6BB00"/>
              </a:solidFill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228" y="1932545"/>
            <a:ext cx="7717972" cy="127841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CÁC YẾU TỐ ẢNH HƯỞNG ĐẾN </a:t>
            </a:r>
            <a:endParaRPr lang="en-US" sz="280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QUYẾT </a:t>
            </a:r>
            <a:r>
              <a:rPr lang="en-US" sz="280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ĐỊNH MUA TÚI PHÂN HỦY SINH HỌC </a:t>
            </a:r>
            <a:r>
              <a:rPr lang="en-US" sz="280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CỦA</a:t>
            </a:r>
          </a:p>
          <a:p>
            <a:pPr>
              <a:lnSpc>
                <a:spcPct val="80000"/>
              </a:lnSpc>
            </a:pPr>
            <a:r>
              <a:rPr lang="en-US" sz="280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NGƯỜI </a:t>
            </a:r>
            <a:r>
              <a:rPr lang="en-US" sz="280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TIÊU DÙNG TRÊN ĐỊA BÀN HÀ NỘI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5384" y="3645779"/>
            <a:ext cx="2443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60A8"/>
                </a:solidFill>
              </a:rPr>
              <a:t>Nhóm nghiên cứu: </a:t>
            </a:r>
          </a:p>
          <a:p>
            <a:pPr marL="342900" indent="-342900">
              <a:buAutoNum type="arabicPeriod"/>
            </a:pPr>
            <a:r>
              <a:rPr lang="en-US" sz="1600" smtClean="0"/>
              <a:t>Vũ Thị Lanh</a:t>
            </a:r>
          </a:p>
          <a:p>
            <a:pPr marL="342900" indent="-342900">
              <a:buAutoNum type="arabicPeriod"/>
            </a:pPr>
            <a:r>
              <a:rPr lang="en-US" sz="1600" smtClean="0"/>
              <a:t>Đặng Thị Thùy Linh</a:t>
            </a:r>
          </a:p>
          <a:p>
            <a:pPr marL="342900" indent="-342900">
              <a:buAutoNum type="arabicPeriod"/>
            </a:pPr>
            <a:r>
              <a:rPr lang="en-US" sz="1600" smtClean="0"/>
              <a:t>Cao Thị Thanh Tâm</a:t>
            </a:r>
            <a:endParaRPr lang="vi-VN" sz="1600"/>
          </a:p>
        </p:txBody>
      </p:sp>
      <p:sp>
        <p:nvSpPr>
          <p:cNvPr id="6" name="TextBox 5"/>
          <p:cNvSpPr txBox="1"/>
          <p:nvPr/>
        </p:nvSpPr>
        <p:spPr>
          <a:xfrm>
            <a:off x="5257799" y="3645779"/>
            <a:ext cx="2166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60A8"/>
                </a:solidFill>
              </a:rPr>
              <a:t>Giảng viên hướng dẫn: </a:t>
            </a:r>
          </a:p>
          <a:p>
            <a:r>
              <a:rPr lang="en-US" sz="1600" smtClean="0"/>
              <a:t>TS. Nguyễn Bích Thủy </a:t>
            </a:r>
            <a:endParaRPr lang="vi-VN" sz="1600"/>
          </a:p>
        </p:txBody>
      </p:sp>
    </p:spTree>
    <p:extLst>
      <p:ext uri="{BB962C8B-B14F-4D97-AF65-F5344CB8AC3E}">
        <p14:creationId xmlns:p14="http://schemas.microsoft.com/office/powerpoint/2010/main" val="9969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4. THIẾT KẾ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987168"/>
            <a:ext cx="523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Calibri" pitchFamily="34" charset="0"/>
              </a:rPr>
              <a:t>4.3. Phương pháp nghiên cứu</a:t>
            </a:r>
            <a:endParaRPr lang="vi-VN" b="1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811890"/>
              </p:ext>
            </p:extLst>
          </p:nvPr>
        </p:nvGraphicFramePr>
        <p:xfrm>
          <a:off x="209773" y="1504967"/>
          <a:ext cx="8606117" cy="3196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407"/>
                <a:gridCol w="4528969"/>
                <a:gridCol w="2097741"/>
              </a:tblGrid>
              <a:tr h="5636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Calibri" pitchFamily="34" charset="0"/>
                        </a:rPr>
                        <a:t>Phương</a:t>
                      </a:r>
                      <a:r>
                        <a:rPr lang="en-US" sz="1600" baseline="0" smtClean="0">
                          <a:latin typeface="Calibri" pitchFamily="34" charset="0"/>
                        </a:rPr>
                        <a:t> pháp thu thập dữ liệu</a:t>
                      </a:r>
                      <a:endParaRPr lang="vi-VN" sz="16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smtClean="0">
                          <a:latin typeface="Calibri" pitchFamily="34" charset="0"/>
                        </a:rPr>
                        <a:t>Phương</a:t>
                      </a:r>
                      <a:r>
                        <a:rPr lang="vi-VN" sz="1600" baseline="0" smtClean="0">
                          <a:latin typeface="Calibri" pitchFamily="34" charset="0"/>
                        </a:rPr>
                        <a:t> pháp xử lý dữ liệu</a:t>
                      </a:r>
                      <a:endParaRPr lang="vi-VN" sz="16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2604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itchFamily="34" charset="0"/>
                        </a:rPr>
                        <a:t>Dữ</a:t>
                      </a:r>
                      <a:r>
                        <a:rPr lang="en-US" sz="1600" b="1" baseline="0" smtClean="0">
                          <a:latin typeface="Calibri" pitchFamily="34" charset="0"/>
                        </a:rPr>
                        <a:t> liệu thứ cấp</a:t>
                      </a:r>
                      <a:endParaRPr lang="vi-VN" sz="16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 pitchFamily="34" charset="0"/>
                        </a:rPr>
                        <a:t>Dữ</a:t>
                      </a:r>
                      <a:r>
                        <a:rPr lang="en-US" sz="1600" b="1" baseline="0" smtClean="0">
                          <a:latin typeface="Calibri" pitchFamily="34" charset="0"/>
                        </a:rPr>
                        <a:t> liệu sơ cấp</a:t>
                      </a:r>
                      <a:endParaRPr lang="vi-VN" sz="16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600" b="1" smtClean="0">
                          <a:latin typeface="Calibri" pitchFamily="34" charset="0"/>
                        </a:rPr>
                        <a:t>SPSS 20</a:t>
                      </a:r>
                      <a:endParaRPr lang="vi-VN" sz="16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5072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smtClean="0">
                          <a:latin typeface="Calibri" pitchFamily="34" charset="0"/>
                        </a:rPr>
                        <a:t>Các tài liệu liên quan đến lý luận về các nhân tố ảnh hưởng đến giai đoạn quyết định mua...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smtClean="0">
                          <a:latin typeface="Calibri" pitchFamily="34" charset="0"/>
                        </a:rPr>
                        <a:t>Bài</a:t>
                      </a:r>
                      <a:r>
                        <a:rPr lang="vi-VN" sz="1500" baseline="0" smtClean="0">
                          <a:latin typeface="Calibri" pitchFamily="34" charset="0"/>
                        </a:rPr>
                        <a:t> nghiên cứu, các website về túi phân hủy sinh học</a:t>
                      </a:r>
                      <a:endParaRPr lang="vi-VN" sz="15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Phương pháp điều tra trắc nghiệm</a:t>
                      </a:r>
                    </a:p>
                    <a:p>
                      <a:pPr marL="355600" indent="-173038">
                        <a:buFont typeface="Arial" pitchFamily="34" charset="0"/>
                        <a:buChar char="•"/>
                      </a:pPr>
                      <a:r>
                        <a:rPr lang="vi-VN" sz="1500" b="1" baseline="0" smtClean="0">
                          <a:latin typeface="Calibri" pitchFamily="34" charset="0"/>
                        </a:rPr>
                        <a:t>Kích thước mẫu từ 105 đến 210 </a:t>
                      </a:r>
                    </a:p>
                    <a:p>
                      <a:pPr marL="355600" indent="-173038">
                        <a:buFont typeface="Arial" pitchFamily="34" charset="0"/>
                        <a:buChar char="•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Đối tượng: người tiêu dùng cá nhân</a:t>
                      </a:r>
                    </a:p>
                    <a:p>
                      <a:pPr marL="355600" indent="-173038">
                        <a:buFont typeface="Arial" pitchFamily="34" charset="0"/>
                        <a:buChar char="•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Địa điểm: Hà Nội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Các thức thu, phát phiếu: trực tiếp (siêu thị,...) và trực tuyến (cộng đồng bảo về môi trường)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Phát ra 464 phiếu, thu về 175 phiếu hợp lệ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Quy trình lấy mẫu: phương pháp lấy mẫu thuận tiện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vi-VN" sz="15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smtClean="0">
                          <a:latin typeface="Calibri" pitchFamily="34" charset="0"/>
                        </a:rPr>
                        <a:t>Nhập</a:t>
                      </a:r>
                      <a:r>
                        <a:rPr lang="vi-VN" sz="1500" baseline="0" smtClean="0">
                          <a:latin typeface="Calibri" pitchFamily="34" charset="0"/>
                        </a:rPr>
                        <a:t> liệu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Làm sạch số liệu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Thống kê mô tả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Đánh giá độ tin cậy của thang đo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smtClean="0">
                          <a:latin typeface="Calibri" pitchFamily="34" charset="0"/>
                        </a:rPr>
                        <a:t>Phân</a:t>
                      </a:r>
                      <a:r>
                        <a:rPr lang="vi-VN" sz="1500" baseline="0" smtClean="0">
                          <a:latin typeface="Calibri" pitchFamily="34" charset="0"/>
                        </a:rPr>
                        <a:t> tích EFA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500" baseline="0" smtClean="0">
                          <a:latin typeface="Calibri" pitchFamily="34" charset="0"/>
                        </a:rPr>
                        <a:t>Phân tích mâ trận tương quan và hồi quy</a:t>
                      </a:r>
                      <a:endParaRPr lang="vi-VN" sz="15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70" y="1039936"/>
            <a:ext cx="819732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>
                <a:latin typeface="Calibri" pitchFamily="34" charset="0"/>
              </a:rPr>
              <a:t>5.1. Thực trạng sử dụng bao bì phân hủy trên thế giới và Việt Nam </a:t>
            </a:r>
            <a:r>
              <a:rPr lang="vi-VN" sz="1700" b="1" smtClean="0">
                <a:latin typeface="Calibri" pitchFamily="34" charset="0"/>
              </a:rPr>
              <a:t>những </a:t>
            </a:r>
            <a:r>
              <a:rPr lang="vi-VN" sz="1700" b="1">
                <a:latin typeface="Calibri" pitchFamily="34" charset="0"/>
              </a:rPr>
              <a:t>năm gần đây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103" y="1389264"/>
            <a:ext cx="373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latin typeface="Calibri" pitchFamily="34" charset="0"/>
              </a:rPr>
              <a:t>5.1.1. Luật cấm sử dụng túi nilon tại một số quốc gia trên thế </a:t>
            </a:r>
            <a:r>
              <a:rPr lang="vi-VN" i="1" smtClean="0">
                <a:latin typeface="Calibri" pitchFamily="34" charset="0"/>
              </a:rPr>
              <a:t>giới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1871" y="1409873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>
                <a:latin typeface="Calibri" pitchFamily="34" charset="0"/>
              </a:rPr>
              <a:t>5.1.2. Thị trường nhựa sinh học châu Âu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130479"/>
            <a:ext cx="3486166" cy="22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575" smtClean="0">
                <a:latin typeface="Calibri" pitchFamily="34" charset="0"/>
              </a:rPr>
              <a:t>Nhiều </a:t>
            </a:r>
            <a:r>
              <a:rPr lang="vi-VN" sz="1575">
                <a:latin typeface="Calibri" pitchFamily="34" charset="0"/>
              </a:rPr>
              <a:t>quốc </a:t>
            </a:r>
            <a:r>
              <a:rPr lang="vi-VN" sz="1575" smtClean="0">
                <a:latin typeface="Calibri" pitchFamily="34" charset="0"/>
              </a:rPr>
              <a:t>gia đã ban </a:t>
            </a:r>
            <a:r>
              <a:rPr lang="vi-VN" sz="1575">
                <a:latin typeface="Calibri" pitchFamily="34" charset="0"/>
              </a:rPr>
              <a:t>hành lệnh cấm sử dụng túi nilon, </a:t>
            </a:r>
            <a:r>
              <a:rPr lang="vi-VN" sz="1575" smtClean="0">
                <a:latin typeface="Calibri" pitchFamily="34" charset="0"/>
              </a:rPr>
              <a:t>yêu </a:t>
            </a:r>
            <a:r>
              <a:rPr lang="vi-VN" sz="1575">
                <a:latin typeface="Calibri" pitchFamily="34" charset="0"/>
              </a:rPr>
              <a:t>cầu người tiêu dùng phải trả tiền mua túi nilon khi mua hàng... Ví dụ: </a:t>
            </a:r>
            <a:r>
              <a:rPr lang="vi-VN" sz="1575" smtClean="0">
                <a:latin typeface="Calibri" pitchFamily="34" charset="0"/>
              </a:rPr>
              <a:t>Queensland</a:t>
            </a:r>
            <a:r>
              <a:rPr lang="vi-VN" sz="1575">
                <a:latin typeface="Calibri" pitchFamily="34" charset="0"/>
              </a:rPr>
              <a:t>, </a:t>
            </a:r>
            <a:r>
              <a:rPr lang="vi-VN" sz="1575" smtClean="0">
                <a:latin typeface="Calibri" pitchFamily="34" charset="0"/>
              </a:rPr>
              <a:t>Australia; New York, Mỹ...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575" smtClean="0">
                <a:latin typeface="Calibri" pitchFamily="34" charset="0"/>
              </a:rPr>
              <a:t>Việt Nam chưa có lệnh cấm, nhưng nhà nước có nhiều biện pháp khuyến khích hạn chế rác thải nhựa</a:t>
            </a:r>
            <a:endParaRPr lang="vi-VN" sz="1575">
              <a:latin typeface="Calibri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93" y="1779205"/>
            <a:ext cx="3472779" cy="265959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44388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" b="1">
                <a:latin typeface="Calibri" pitchFamily="34" charset="0"/>
              </a:rPr>
              <a:t>Hình 3.2. Cập nhật Thị trường nhựa sinh học Châu Âu 2020</a:t>
            </a:r>
          </a:p>
          <a:p>
            <a:pPr algn="r"/>
            <a:r>
              <a:rPr lang="vi-VN" sz="1400" i="1">
                <a:latin typeface="Calibri" pitchFamily="34" charset="0"/>
              </a:rPr>
              <a:t>Nguồn: European Bioplastics</a:t>
            </a:r>
            <a:endParaRPr lang="vi-VN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1024226"/>
            <a:ext cx="67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Calibri" pitchFamily="34" charset="0"/>
              </a:rPr>
              <a:t>5.2. Tổng quan về thị trường bao bì phân hủy ở Việt Nam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23" y="1528785"/>
            <a:ext cx="223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latin typeface="Calibri" pitchFamily="34" charset="0"/>
              </a:rPr>
              <a:t>5.2.1. Cung thị </a:t>
            </a:r>
            <a:r>
              <a:rPr lang="vi-VN" i="1" smtClean="0">
                <a:latin typeface="Calibri" pitchFamily="34" charset="0"/>
              </a:rPr>
              <a:t>trường</a:t>
            </a:r>
            <a:endParaRPr lang="vi-VN" i="1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6825" y="1528785"/>
            <a:ext cx="2321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>
                <a:latin typeface="Calibri" pitchFamily="34" charset="0"/>
              </a:rPr>
              <a:t>5.2.2. Cầu thị </a:t>
            </a:r>
            <a:r>
              <a:rPr lang="vi-VN" i="1" smtClean="0">
                <a:latin typeface="Calibri" pitchFamily="34" charset="0"/>
              </a:rPr>
              <a:t>trường</a:t>
            </a:r>
            <a:endParaRPr lang="vi-VN" i="1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2713" y="1528785"/>
            <a:ext cx="1345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>
                <a:latin typeface="Calibri" pitchFamily="34" charset="0"/>
              </a:rPr>
              <a:t>5.2.3. Giá cả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223" y="2102068"/>
            <a:ext cx="2602653" cy="245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 b="1" smtClean="0">
                <a:latin typeface="Calibri" pitchFamily="34" charset="0"/>
              </a:rPr>
              <a:t>Nhiều DN nhựa</a:t>
            </a:r>
            <a:r>
              <a:rPr lang="vi-VN" sz="1400" smtClean="0">
                <a:latin typeface="Calibri" pitchFamily="34" charset="0"/>
              </a:rPr>
              <a:t>: sản xuất sản phẩm có khả năng phân hủy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 b="1">
                <a:latin typeface="Calibri" pitchFamily="34" charset="0"/>
              </a:rPr>
              <a:t>Xuất hiện nhiều thương hiệu</a:t>
            </a:r>
            <a:r>
              <a:rPr lang="vi-VN" sz="1400">
                <a:latin typeface="Calibri" pitchFamily="34" charset="0"/>
              </a:rPr>
              <a:t>: công ty TNHH Greensun (Hồ Chí Minh), CTCP Haplast, CTCP Nhựa An Phát Xanh - An Phát </a:t>
            </a:r>
            <a:r>
              <a:rPr lang="vi-VN" sz="1400" smtClean="0">
                <a:latin typeface="Calibri" pitchFamily="34" charset="0"/>
              </a:rPr>
              <a:t>Bioplastics,...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 smtClean="0">
                <a:latin typeface="Calibri" pitchFamily="34" charset="0"/>
              </a:rPr>
              <a:t>Dòng sản phẩm AnEco của An Phát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5822" y="2102067"/>
            <a:ext cx="27620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 b="1" smtClean="0">
                <a:latin typeface="Calibri" pitchFamily="34" charset="0"/>
              </a:rPr>
              <a:t>Sản phẩm thân thiện</a:t>
            </a:r>
            <a:r>
              <a:rPr lang="vi-VN" sz="1400" smtClean="0">
                <a:latin typeface="Calibri" pitchFamily="34" charset="0"/>
              </a:rPr>
              <a:t> thay thế cho đồ nhựa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 smtClean="0">
                <a:latin typeface="Calibri" pitchFamily="34" charset="0"/>
              </a:rPr>
              <a:t>Lĩnh vực ăn uống: </a:t>
            </a:r>
            <a:r>
              <a:rPr lang="en-US" sz="1400">
                <a:latin typeface="Calibri" pitchFamily="34" charset="0"/>
              </a:rPr>
              <a:t>Highlands Coffee, The Coffee </a:t>
            </a:r>
            <a:r>
              <a:rPr lang="en-US" sz="1400" smtClean="0">
                <a:latin typeface="Calibri" pitchFamily="34" charset="0"/>
              </a:rPr>
              <a:t>House</a:t>
            </a:r>
            <a:r>
              <a:rPr lang="vi-VN" sz="1400" smtClean="0">
                <a:latin typeface="Calibri" pitchFamily="34" charset="0"/>
              </a:rPr>
              <a:t>..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 smtClean="0">
                <a:latin typeface="Calibri" pitchFamily="34" charset="0"/>
              </a:rPr>
              <a:t>Các siêu thị, cửa hàng: Vinmart, BigC, Circle K,...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vi-VN" sz="1400">
                <a:latin typeface="Calibri" pitchFamily="34" charset="0"/>
              </a:rPr>
              <a:t>Lĩnh vực khách sạn, bệnh viện: Bệnh viện Đa khoa Bảo Sơn, Khách sạn Daewoo, Khách sạn Lotte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28902"/>
              </p:ext>
            </p:extLst>
          </p:nvPr>
        </p:nvGraphicFramePr>
        <p:xfrm>
          <a:off x="6311017" y="2186148"/>
          <a:ext cx="254875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128"/>
                <a:gridCol w="15286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1400" smtClean="0">
                          <a:latin typeface="Calibri" pitchFamily="34" charset="0"/>
                        </a:rPr>
                        <a:t>Loại túi</a:t>
                      </a:r>
                      <a:r>
                        <a:rPr lang="vi-VN" sz="1400" baseline="0" smtClean="0">
                          <a:latin typeface="Calibri" pitchFamily="34" charset="0"/>
                        </a:rPr>
                        <a:t> phân hủy sinh học</a:t>
                      </a:r>
                      <a:endParaRPr lang="vi-VN" sz="14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400" smtClean="0">
                          <a:latin typeface="Calibri" pitchFamily="34" charset="0"/>
                        </a:rPr>
                        <a:t>Giá</a:t>
                      </a:r>
                    </a:p>
                    <a:p>
                      <a:pPr algn="ctr"/>
                      <a:r>
                        <a:rPr lang="vi-VN" sz="1400" smtClean="0">
                          <a:latin typeface="Calibri" pitchFamily="34" charset="0"/>
                        </a:rPr>
                        <a:t>(đồng)</a:t>
                      </a:r>
                      <a:endParaRPr lang="vi-VN" sz="14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400" smtClean="0">
                          <a:latin typeface="Calibri" pitchFamily="34" charset="0"/>
                        </a:rPr>
                        <a:t>Túi</a:t>
                      </a:r>
                      <a:r>
                        <a:rPr lang="vi-VN" sz="1400" baseline="0" smtClean="0">
                          <a:latin typeface="Calibri" pitchFamily="34" charset="0"/>
                        </a:rPr>
                        <a:t> đựng thực phẩm</a:t>
                      </a:r>
                      <a:endParaRPr lang="vi-VN" sz="14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smtClean="0">
                          <a:latin typeface="Calibri" pitchFamily="34" charset="0"/>
                        </a:rPr>
                        <a:t>14.000 – 95.000</a:t>
                      </a:r>
                      <a:endParaRPr lang="vi-VN" sz="14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400" smtClean="0">
                          <a:latin typeface="Calibri" pitchFamily="34" charset="0"/>
                        </a:rPr>
                        <a:t>Túi</a:t>
                      </a:r>
                      <a:r>
                        <a:rPr lang="vi-VN" sz="1400" baseline="0" smtClean="0">
                          <a:latin typeface="Calibri" pitchFamily="34" charset="0"/>
                        </a:rPr>
                        <a:t> đựng rác</a:t>
                      </a:r>
                      <a:endParaRPr lang="vi-VN" sz="14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smtClean="0">
                          <a:latin typeface="Calibri" pitchFamily="34" charset="0"/>
                        </a:rPr>
                        <a:t>35.000 – 50.000 – 130.000</a:t>
                      </a:r>
                      <a:endParaRPr lang="vi-VN" sz="14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74372" y="4067503"/>
            <a:ext cx="22124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300" i="1" smtClean="0">
                <a:latin typeface="Calibri" pitchFamily="34" charset="0"/>
              </a:rPr>
              <a:t>Bảng 1. Giá túi phân hủy sinh học trên thị trường do nhóm tác giả tổng hợp</a:t>
            </a:r>
            <a:endParaRPr lang="vi-VN" sz="13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4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886257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5.3. Thống kê mô tả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63749"/>
              </p:ext>
            </p:extLst>
          </p:nvPr>
        </p:nvGraphicFramePr>
        <p:xfrm>
          <a:off x="457199" y="1228959"/>
          <a:ext cx="305325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787"/>
                <a:gridCol w="730982"/>
                <a:gridCol w="494818"/>
                <a:gridCol w="606416"/>
                <a:gridCol w="636252"/>
              </a:tblGrid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Tần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số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Tỷ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lệ %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% Tích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lũy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r>
                        <a:rPr lang="vi-VN" sz="1300" b="1" smtClean="0">
                          <a:latin typeface="Calibri" pitchFamily="34" charset="0"/>
                        </a:rPr>
                        <a:t>Giới</a:t>
                      </a:r>
                      <a:r>
                        <a:rPr lang="vi-VN" sz="1300" b="1" baseline="0" smtClean="0">
                          <a:latin typeface="Calibri" pitchFamily="34" charset="0"/>
                        </a:rPr>
                        <a:t> tính</a:t>
                      </a:r>
                      <a:endParaRPr lang="vi-VN" sz="13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i="1" smtClean="0">
                          <a:latin typeface="Calibri" pitchFamily="34" charset="0"/>
                        </a:rPr>
                        <a:t>Tổng</a:t>
                      </a:r>
                      <a:r>
                        <a:rPr lang="vi-VN" sz="1300" i="1" baseline="0" smtClean="0">
                          <a:latin typeface="Calibri" pitchFamily="34" charset="0"/>
                        </a:rPr>
                        <a:t> cộng</a:t>
                      </a:r>
                      <a:endParaRPr lang="vi-VN" sz="1300" i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175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Nam 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52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29,7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29,7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Nữ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123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70,3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r>
                        <a:rPr lang="vi-VN" sz="1300" b="1" smtClean="0">
                          <a:latin typeface="Calibri" pitchFamily="34" charset="0"/>
                        </a:rPr>
                        <a:t>Tuổi</a:t>
                      </a:r>
                      <a:endParaRPr lang="vi-VN" sz="13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i="1" smtClean="0">
                          <a:latin typeface="Calibri" pitchFamily="34" charset="0"/>
                        </a:rPr>
                        <a:t>Tổng</a:t>
                      </a:r>
                      <a:r>
                        <a:rPr lang="vi-VN" sz="1300" i="1" baseline="0" smtClean="0">
                          <a:latin typeface="Calibri" pitchFamily="34" charset="0"/>
                        </a:rPr>
                        <a:t> cộng</a:t>
                      </a:r>
                      <a:endParaRPr lang="vi-VN" sz="1300" i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175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&lt;30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120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68,6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68,6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30 – 45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47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26,9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95,4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6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46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- 60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6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3,4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98,9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6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&gt;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60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1,1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17356"/>
              </p:ext>
            </p:extLst>
          </p:nvPr>
        </p:nvGraphicFramePr>
        <p:xfrm>
          <a:off x="3626067" y="1045328"/>
          <a:ext cx="495037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703"/>
                <a:gridCol w="1679739"/>
                <a:gridCol w="798787"/>
                <a:gridCol w="746234"/>
                <a:gridCol w="924909"/>
              </a:tblGrid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Tần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số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Tỷ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lệ %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% Tích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lũy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r>
                        <a:rPr lang="vi-VN" sz="1300" b="1" smtClean="0">
                          <a:latin typeface="Calibri" pitchFamily="34" charset="0"/>
                        </a:rPr>
                        <a:t>Thu nhập</a:t>
                      </a:r>
                      <a:endParaRPr lang="vi-VN" sz="13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i="1" smtClean="0">
                          <a:latin typeface="Calibri" pitchFamily="34" charset="0"/>
                        </a:rPr>
                        <a:t>Tổng</a:t>
                      </a:r>
                      <a:r>
                        <a:rPr lang="vi-VN" sz="1300" i="1" baseline="0" smtClean="0">
                          <a:latin typeface="Calibri" pitchFamily="34" charset="0"/>
                        </a:rPr>
                        <a:t> cộng</a:t>
                      </a:r>
                      <a:endParaRPr lang="vi-VN" sz="1300" i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175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&lt;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5 triệu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88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50,3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50,3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5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– 10 triệu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40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22,9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73,1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11 – 20 triệu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27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15,4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88,6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&gt;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21 triệu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11,4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r>
                        <a:rPr lang="vi-VN" sz="1300" b="1" smtClean="0">
                          <a:latin typeface="Calibri" pitchFamily="34" charset="0"/>
                        </a:rPr>
                        <a:t>Học</a:t>
                      </a:r>
                      <a:r>
                        <a:rPr lang="vi-VN" sz="1300" b="1" baseline="0" smtClean="0">
                          <a:latin typeface="Calibri" pitchFamily="34" charset="0"/>
                        </a:rPr>
                        <a:t> vấn</a:t>
                      </a:r>
                      <a:endParaRPr lang="vi-VN" sz="1300" b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i="1" smtClean="0">
                          <a:latin typeface="Calibri" pitchFamily="34" charset="0"/>
                        </a:rPr>
                        <a:t>Tổng</a:t>
                      </a:r>
                      <a:r>
                        <a:rPr lang="vi-VN" sz="1300" i="1" baseline="0" smtClean="0">
                          <a:latin typeface="Calibri" pitchFamily="34" charset="0"/>
                        </a:rPr>
                        <a:t> cộng</a:t>
                      </a:r>
                      <a:endParaRPr lang="vi-VN" sz="1300" i="1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175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Tối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nghiệp THPT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120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68,6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63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984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Trung cấp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47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26,9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8,0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6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Cao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đẳng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6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3,4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13,7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6">
                <a:tc>
                  <a:txBody>
                    <a:bodyPr/>
                    <a:lstStyle/>
                    <a:p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1300" smtClean="0">
                          <a:latin typeface="Calibri" pitchFamily="34" charset="0"/>
                        </a:rPr>
                        <a:t>Đại</a:t>
                      </a:r>
                      <a:r>
                        <a:rPr lang="vi-VN" sz="1300" baseline="0" smtClean="0">
                          <a:latin typeface="Calibri" pitchFamily="34" charset="0"/>
                        </a:rPr>
                        <a:t> học, Sau Đại học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2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1,1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300" smtClean="0">
                          <a:latin typeface="Calibri" pitchFamily="34" charset="0"/>
                        </a:rPr>
                        <a:t>100,0</a:t>
                      </a:r>
                      <a:endParaRPr lang="vi-VN" sz="130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53193" y="4429359"/>
            <a:ext cx="41748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400" b="1" smtClean="0">
                <a:latin typeface="Calibri" pitchFamily="34" charset="0"/>
              </a:rPr>
              <a:t>Bảng 2. Kết </a:t>
            </a:r>
            <a:r>
              <a:rPr lang="vi-VN" sz="1400" b="1">
                <a:latin typeface="Calibri" pitchFamily="34" charset="0"/>
              </a:rPr>
              <a:t>quả khảo sát các biến nhân khẩu </a:t>
            </a:r>
            <a:r>
              <a:rPr lang="vi-VN" sz="1400" b="1" smtClean="0">
                <a:latin typeface="Calibri" pitchFamily="34" charset="0"/>
              </a:rPr>
              <a:t>học</a:t>
            </a:r>
          </a:p>
          <a:p>
            <a:pPr algn="r"/>
            <a:r>
              <a:rPr lang="vi-VN" sz="1300" i="1" smtClean="0">
                <a:latin typeface="Calibri" pitchFamily="34" charset="0"/>
              </a:rPr>
              <a:t>Nguồn: Tổng hợp từ SPSS 20</a:t>
            </a:r>
            <a:endParaRPr lang="vi-VN" sz="13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05553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5.4. Kiểm định thang đo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67455"/>
              </p:ext>
            </p:extLst>
          </p:nvPr>
        </p:nvGraphicFramePr>
        <p:xfrm>
          <a:off x="1717675" y="1430731"/>
          <a:ext cx="5708650" cy="26456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27125"/>
                <a:gridCol w="1134745"/>
                <a:gridCol w="1144905"/>
                <a:gridCol w="1137920"/>
                <a:gridCol w="11639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Trung bình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Phương sai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Tương quan biến tổng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nếu loại biến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Nhóm yếu tố tham khảo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= .822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TK1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17.79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18.440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.524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.807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TK2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16.94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17.284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.642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.782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TK3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16.97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17.321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.620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.787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TK4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16.95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17.141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.691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.772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TK5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17.75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18.290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.589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.794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TK6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16.65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18.987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.470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.818</a:t>
                      </a:r>
                      <a:endParaRPr lang="vi-VN" sz="1400">
                        <a:effectLst/>
                        <a:latin typeface="Calibri" pitchFamily="34" charset="0"/>
                        <a:ea typeface="SimSun" pitchFamily="2" charset="-122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91407" y="42045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b="1">
                <a:latin typeface="Calibri" pitchFamily="34" charset="0"/>
              </a:rPr>
              <a:t>Bảng </a:t>
            </a:r>
            <a:r>
              <a:rPr lang="vi-VN" sz="1400" b="1" smtClean="0">
                <a:latin typeface="Calibri" pitchFamily="34" charset="0"/>
              </a:rPr>
              <a:t>3. </a:t>
            </a:r>
            <a:r>
              <a:rPr lang="vi-VN" sz="1400" b="1">
                <a:latin typeface="Calibri" pitchFamily="34" charset="0"/>
              </a:rPr>
              <a:t>Kiểm định thang đo nhóm yếu tố tham khảo</a:t>
            </a:r>
          </a:p>
        </p:txBody>
      </p:sp>
    </p:spTree>
    <p:extLst>
      <p:ext uri="{BB962C8B-B14F-4D97-AF65-F5344CB8AC3E}">
        <p14:creationId xmlns:p14="http://schemas.microsoft.com/office/powerpoint/2010/main" val="16336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05553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5.4. Kiểm định thang đo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407" y="420457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b="1">
                <a:latin typeface="Calibri" pitchFamily="34" charset="0"/>
              </a:rPr>
              <a:t>Bảng 4</a:t>
            </a:r>
            <a:r>
              <a:rPr lang="vi-VN" sz="1400" b="1" smtClean="0">
                <a:latin typeface="Calibri" pitchFamily="34" charset="0"/>
              </a:rPr>
              <a:t>. </a:t>
            </a:r>
            <a:r>
              <a:rPr lang="vi-VN" sz="1400" b="1">
                <a:latin typeface="Calibri" pitchFamily="34" charset="0"/>
              </a:rPr>
              <a:t>Kiểm định thang đo nhóm yếu tố </a:t>
            </a:r>
            <a:r>
              <a:rPr lang="vi-VN" sz="1400" b="1" smtClean="0">
                <a:latin typeface="Calibri" pitchFamily="34" charset="0"/>
              </a:rPr>
              <a:t>hoàn cảnh</a:t>
            </a:r>
            <a:endParaRPr lang="vi-VN" sz="1400" b="1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25719"/>
              </p:ext>
            </p:extLst>
          </p:nvPr>
        </p:nvGraphicFramePr>
        <p:xfrm>
          <a:off x="1665123" y="1538488"/>
          <a:ext cx="5708650" cy="23682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27125"/>
                <a:gridCol w="1134745"/>
                <a:gridCol w="1144905"/>
                <a:gridCol w="1137920"/>
                <a:gridCol w="11639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Trung bình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Phương sai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Tương quan biến tổng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Nhóm yếu tố hoàn cảnh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= .722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HC1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12.86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11.119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.519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.660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HC2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13.42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10.199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.566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.639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HC3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14.02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12.718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.331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.731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HC4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12.98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10.896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.577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.636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HC5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12.44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12.754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.426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.696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3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05553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5.4. Kiểm định thang đo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407" y="451497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b="1">
                <a:latin typeface="Calibri" pitchFamily="34" charset="0"/>
              </a:rPr>
              <a:t>Bảng 5</a:t>
            </a:r>
            <a:r>
              <a:rPr lang="vi-VN" sz="1400" b="1" smtClean="0">
                <a:latin typeface="Calibri" pitchFamily="34" charset="0"/>
              </a:rPr>
              <a:t>. </a:t>
            </a:r>
            <a:r>
              <a:rPr lang="vi-VN" sz="1400" b="1">
                <a:latin typeface="Calibri" pitchFamily="34" charset="0"/>
              </a:rPr>
              <a:t>Kiểm định thang đo nhóm yếu tố </a:t>
            </a:r>
            <a:r>
              <a:rPr lang="vi-VN" sz="1400" b="1" smtClean="0">
                <a:latin typeface="Calibri" pitchFamily="34" charset="0"/>
              </a:rPr>
              <a:t>cá nhân NTD</a:t>
            </a:r>
            <a:endParaRPr lang="vi-VN" sz="1400" b="1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5291"/>
              </p:ext>
            </p:extLst>
          </p:nvPr>
        </p:nvGraphicFramePr>
        <p:xfrm>
          <a:off x="262757" y="1357248"/>
          <a:ext cx="4540468" cy="315772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57048"/>
                <a:gridCol w="1166648"/>
                <a:gridCol w="987972"/>
                <a:gridCol w="788276"/>
                <a:gridCol w="10405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Trung bình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Phương sai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Tương quan biến tổng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Nhóm yếu tố cá nhân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= .607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18.10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8.778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.481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.516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18.16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8.089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.543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.480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18.01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8.155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.584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.471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18.69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9.628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 b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.130</a:t>
                      </a:r>
                      <a:endParaRPr lang="vi-VN" sz="1400" b="1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.656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18.43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8.661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.355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.556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19.64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9.657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 b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.118</a:t>
                      </a:r>
                      <a:endParaRPr lang="vi-VN" sz="1400" b="1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.663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06343"/>
              </p:ext>
            </p:extLst>
          </p:nvPr>
        </p:nvGraphicFramePr>
        <p:xfrm>
          <a:off x="5486400" y="1357248"/>
          <a:ext cx="3457904" cy="30723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46538"/>
                <a:gridCol w="178675"/>
                <a:gridCol w="557049"/>
                <a:gridCol w="819807"/>
                <a:gridCol w="662152"/>
                <a:gridCol w="161113"/>
                <a:gridCol w="53257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Trung bình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Phương sai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Tương quan biến tổng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vi-VN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Nhóm yếu tố cá nhân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= .776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12.02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4.913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.625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.703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12.08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4.557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.624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.698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11.93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4.483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.718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.651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12.35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5.046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.396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.826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929352" y="2869324"/>
            <a:ext cx="44143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9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05553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5.4. Kiểm định thang đo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407" y="389679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b="1">
                <a:latin typeface="Calibri" pitchFamily="34" charset="0"/>
              </a:rPr>
              <a:t>Bảng 6</a:t>
            </a:r>
            <a:r>
              <a:rPr lang="vi-VN" sz="1400" b="1" smtClean="0">
                <a:latin typeface="Calibri" pitchFamily="34" charset="0"/>
              </a:rPr>
              <a:t>. </a:t>
            </a:r>
            <a:r>
              <a:rPr lang="vi-VN" sz="1400" b="1">
                <a:latin typeface="Calibri" pitchFamily="34" charset="0"/>
              </a:rPr>
              <a:t>Kiểm định thang đo nhóm yếu tố </a:t>
            </a:r>
            <a:r>
              <a:rPr lang="vi-VN" sz="1400" b="1" smtClean="0">
                <a:latin typeface="Calibri" pitchFamily="34" charset="0"/>
              </a:rPr>
              <a:t>tâm lý NTD</a:t>
            </a:r>
            <a:endParaRPr lang="vi-VN" sz="1400" b="1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71087"/>
              </p:ext>
            </p:extLst>
          </p:nvPr>
        </p:nvGraphicFramePr>
        <p:xfrm>
          <a:off x="1753324" y="1681035"/>
          <a:ext cx="5708650" cy="193090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637409"/>
                <a:gridCol w="1624461"/>
                <a:gridCol w="1144905"/>
                <a:gridCol w="1137920"/>
                <a:gridCol w="11639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Trung bình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Phương sai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Tương quan biến tổng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Nhóm yếu tố tâm lý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= .625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TL1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10.21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7.521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.317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.618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TL2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9.78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7.113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.434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.534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TL3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9.98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6.505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.522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.465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TL4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9.75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7.405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.355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.591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4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05553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5.4. Kiểm định thang đo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1407" y="389679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1400" b="1">
                <a:latin typeface="Calibri" pitchFamily="34" charset="0"/>
              </a:rPr>
              <a:t>Bảng </a:t>
            </a:r>
            <a:r>
              <a:rPr lang="vi-VN" sz="1400" b="1" smtClean="0">
                <a:latin typeface="Calibri" pitchFamily="34" charset="0"/>
              </a:rPr>
              <a:t>7. </a:t>
            </a:r>
            <a:r>
              <a:rPr lang="vi-VN" sz="1400" b="1">
                <a:latin typeface="Calibri" pitchFamily="34" charset="0"/>
              </a:rPr>
              <a:t>Kiểm định </a:t>
            </a:r>
            <a:r>
              <a:rPr lang="vi-VN" sz="1400" b="1" smtClean="0">
                <a:latin typeface="Calibri" pitchFamily="34" charset="0"/>
              </a:rPr>
              <a:t>quyết định mua</a:t>
            </a:r>
            <a:endParaRPr lang="vi-VN" sz="1400" b="1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52344"/>
              </p:ext>
            </p:extLst>
          </p:nvPr>
        </p:nvGraphicFramePr>
        <p:xfrm>
          <a:off x="1623082" y="1827576"/>
          <a:ext cx="5708650" cy="18135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27125"/>
                <a:gridCol w="1134745"/>
                <a:gridCol w="1144905"/>
                <a:gridCol w="1137920"/>
                <a:gridCol w="116395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Trung bình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Phương sai thang đo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Tương quan biến tổng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nếu loại biến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Quyết định mua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Cronbach’s Alpha = .739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QĐ1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8.10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2.697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.464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.768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QĐ2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8.40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2.356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.639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.562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QĐ3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8.21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2.467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.595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.616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5. KẾT QUẢ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05553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latin typeface="Calibri" pitchFamily="34" charset="0"/>
              </a:rPr>
              <a:t>5.4. Kiểm định thang đo</a:t>
            </a:r>
            <a:r>
              <a:rPr lang="vi-VN" sz="1700" b="1">
                <a:latin typeface="Calibri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2054" y="1383597"/>
            <a:ext cx="7325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400" smtClean="0">
                <a:latin typeface="Calibri" pitchFamily="34" charset="0"/>
              </a:rPr>
              <a:t>	Như </a:t>
            </a:r>
            <a:r>
              <a:rPr lang="vi-VN" sz="1400">
                <a:latin typeface="Calibri" pitchFamily="34" charset="0"/>
              </a:rPr>
              <a:t>vậy, sau kiểm định Cronbach’s Alpha, có 2 biến thuộc nhóm yếu tố cá nhân (CN4, CN6) cần phải được loại bỏ trước khi đưa vào kiểm định giả thuyết</a:t>
            </a:r>
            <a:r>
              <a:rPr lang="vi-VN" sz="1400" smtClean="0">
                <a:latin typeface="Calibri" pitchFamily="34" charset="0"/>
              </a:rPr>
              <a:t>.</a:t>
            </a:r>
          </a:p>
          <a:p>
            <a:pPr algn="just"/>
            <a:r>
              <a:rPr lang="vi-VN" sz="1400" smtClean="0">
                <a:latin typeface="Calibri" pitchFamily="34" charset="0"/>
              </a:rPr>
              <a:t>	Bảng </a:t>
            </a:r>
            <a:r>
              <a:rPr lang="vi-VN" sz="1400">
                <a:latin typeface="Calibri" pitchFamily="34" charset="0"/>
              </a:rPr>
              <a:t>thống kê kết quả tổng hợp lần kiểm định cuối cùng của từng nhóm biến như sau: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512189"/>
              </p:ext>
            </p:extLst>
          </p:nvPr>
        </p:nvGraphicFramePr>
        <p:xfrm>
          <a:off x="1355834" y="2332468"/>
          <a:ext cx="6758151" cy="204228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93985"/>
                <a:gridCol w="1355835"/>
                <a:gridCol w="1056181"/>
                <a:gridCol w="882650"/>
                <a:gridCol w="1834383"/>
                <a:gridCol w="1135117"/>
              </a:tblGrid>
              <a:tr h="5435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STT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Nhóm yếu tố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 ban đầu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quan sát còn lại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Hệ số Cronback’s Alpha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Biến bị loại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1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Tham khảo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0.822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 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Hoàn cảnh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0.722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 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Cá nhân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0.776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CN4, CN6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Tâm lý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4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0.625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 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5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Quyết định mua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3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400">
                          <a:effectLst/>
                          <a:latin typeface="Calibri" pitchFamily="34" charset="0"/>
                        </a:rPr>
                        <a:t>0.739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400">
                          <a:effectLst/>
                          <a:latin typeface="Calibri" pitchFamily="34" charset="0"/>
                        </a:rPr>
                        <a:t> </a:t>
                      </a:r>
                      <a:endParaRPr lang="vi-VN" sz="14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9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smtClean="0">
                <a:solidFill>
                  <a:srgbClr val="0060A8"/>
                </a:solidFill>
                <a:latin typeface="Cambria" pitchFamily="18" charset="0"/>
              </a:rPr>
              <a:t>NỘI DUNG BÁO CÁO</a:t>
            </a:r>
            <a:endParaRPr lang="vi-VN" sz="4000" b="1">
              <a:solidFill>
                <a:srgbClr val="0060A8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9" y="1484963"/>
            <a:ext cx="762000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4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641" y="124094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solidFill>
                  <a:srgbClr val="0060A8"/>
                </a:solidFill>
                <a:latin typeface="Calibri" pitchFamily="34" charset="0"/>
              </a:rPr>
              <a:t>5.5. Kiểm định nhân tố khám phá EFA</a:t>
            </a:r>
            <a:r>
              <a:rPr lang="vi-VN" sz="1700" b="1">
                <a:solidFill>
                  <a:srgbClr val="0060A8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639" y="478037"/>
            <a:ext cx="300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i="1" smtClean="0">
                <a:latin typeface="Calibri" pitchFamily="34" charset="0"/>
              </a:rPr>
              <a:t>5.5.1. Kiểm định cho biến độc lập</a:t>
            </a:r>
            <a:r>
              <a:rPr lang="vi-VN" sz="1600" i="1">
                <a:latin typeface="Calibri" pitchFamily="34" charset="0"/>
              </a:rPr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81455"/>
              </p:ext>
            </p:extLst>
          </p:nvPr>
        </p:nvGraphicFramePr>
        <p:xfrm>
          <a:off x="1155834" y="913322"/>
          <a:ext cx="3451815" cy="4006596"/>
        </p:xfrm>
        <a:graphic>
          <a:graphicData uri="http://schemas.openxmlformats.org/drawingml/2006/table">
            <a:tbl>
              <a:tblPr/>
              <a:tblGrid>
                <a:gridCol w="957920"/>
                <a:gridCol w="636236"/>
                <a:gridCol w="636236"/>
                <a:gridCol w="636236"/>
                <a:gridCol w="585187"/>
              </a:tblGrid>
              <a:tr h="154276"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Rotated Component Matrix</a:t>
                      </a:r>
                      <a:r>
                        <a:rPr lang="vi-VN" sz="1000" b="1" baseline="30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a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54276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Component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5427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4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TK5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.782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.770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TK4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.717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.650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.633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TK6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.468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.751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.723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HC4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.694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TL4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.613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HC5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.591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.827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.802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.746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CN5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.554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 b="1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TL1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.743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TL3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.738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427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TL2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.480</a:t>
                      </a:r>
                      <a:endParaRPr lang="vi-VN" sz="100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70920" y="1587062"/>
            <a:ext cx="615553" cy="265911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vi-VN" sz="1400" b="1" smtClean="0">
                <a:latin typeface="Calibri" pitchFamily="34" charset="0"/>
              </a:rPr>
              <a:t>Bảng 8.  Ma trận xoay các nhân tố (Lần 1)</a:t>
            </a:r>
            <a:endParaRPr lang="vi-VN" sz="1400" b="1">
              <a:latin typeface="Calibri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8454"/>
              </p:ext>
            </p:extLst>
          </p:nvPr>
        </p:nvGraphicFramePr>
        <p:xfrm>
          <a:off x="5128735" y="546124"/>
          <a:ext cx="3616186" cy="4015179"/>
        </p:xfrm>
        <a:graphic>
          <a:graphicData uri="http://schemas.openxmlformats.org/drawingml/2006/table">
            <a:tbl>
              <a:tblPr/>
              <a:tblGrid>
                <a:gridCol w="932186"/>
                <a:gridCol w="603407"/>
                <a:gridCol w="712484"/>
                <a:gridCol w="712484"/>
                <a:gridCol w="655625"/>
              </a:tblGrid>
              <a:tr h="161623"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Rotated Component Matrixa</a:t>
                      </a:r>
                      <a:endParaRPr lang="vi-VN" sz="1050" b="1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61623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Component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6162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4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.783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TK5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.772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TK4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.721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.648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.636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TK6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.506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.769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.718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HC4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.691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TL4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.616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HC5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.602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.849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.808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.751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CN5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.593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TL1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.746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.724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6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TL2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05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.483</a:t>
                      </a:r>
                      <a:endParaRPr lang="vi-VN" sz="105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128735" y="4635968"/>
            <a:ext cx="3706942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vi-VN" sz="1400" b="1" smtClean="0">
                <a:latin typeface="Calibri" pitchFamily="34" charset="0"/>
              </a:rPr>
              <a:t>Bảng 9. Ma trận xoay các nhân tố (Lần 2)</a:t>
            </a:r>
            <a:endParaRPr lang="vi-VN" sz="14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4641" y="124094"/>
            <a:ext cx="67060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smtClean="0">
                <a:solidFill>
                  <a:srgbClr val="0060A8"/>
                </a:solidFill>
                <a:latin typeface="Calibri" pitchFamily="34" charset="0"/>
              </a:rPr>
              <a:t>5.5. Kiểm định nhân tố khám phá EFA</a:t>
            </a:r>
            <a:r>
              <a:rPr lang="vi-VN" sz="1700" b="1">
                <a:solidFill>
                  <a:srgbClr val="0060A8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639" y="478037"/>
            <a:ext cx="3353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i="1" smtClean="0">
                <a:latin typeface="Calibri" pitchFamily="34" charset="0"/>
              </a:rPr>
              <a:t>5.5.2. Kiểm định cho biến phụ thuộc</a:t>
            </a:r>
            <a:endParaRPr lang="vi-VN" sz="1600" i="1"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911728"/>
              </p:ext>
            </p:extLst>
          </p:nvPr>
        </p:nvGraphicFramePr>
        <p:xfrm>
          <a:off x="1254641" y="850124"/>
          <a:ext cx="6915805" cy="4154142"/>
        </p:xfrm>
        <a:graphic>
          <a:graphicData uri="http://schemas.openxmlformats.org/drawingml/2006/table">
            <a:tbl>
              <a:tblPr/>
              <a:tblGrid>
                <a:gridCol w="1755226"/>
                <a:gridCol w="1072055"/>
                <a:gridCol w="1091312"/>
                <a:gridCol w="61963"/>
                <a:gridCol w="557755"/>
                <a:gridCol w="878888"/>
                <a:gridCol w="61963"/>
                <a:gridCol w="61963"/>
                <a:gridCol w="1374680"/>
              </a:tblGrid>
              <a:tr h="84852">
                <a:tc gridSpan="9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KMO and Bartlett's Test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Kaiser-Meyer-Olkin Measure of Sampling Adequacy.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.648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52">
                <a:tc rowSpan="3"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Bartlett's Test of Sphericity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Approx. Chi-Square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127.344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52">
                <a:tc gridSpan="4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df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3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852">
                <a:tc gridSpan="4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Sig.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.000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781">
                <a:tc gridSpan="9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Total Variance Explained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Initial Eigenvalues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Extraction Sums of Squared Loadings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6278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Total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% of Variance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Cumulative %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Total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% of Variance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Cumulative %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7326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1.980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66.004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66.004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1.980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66.004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66.004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41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.648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21.593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87.597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241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.372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12.403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100.000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Component Matrix</a:t>
                      </a:r>
                      <a:r>
                        <a:rPr lang="vi-VN" sz="1130" b="1" baseline="300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a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Component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1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QĐ2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.864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QĐ3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.840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130"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QĐ1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vi-VN" sz="113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Arial"/>
                          <a:cs typeface="Times New Roman"/>
                        </a:rPr>
                        <a:t>.727</a:t>
                      </a:r>
                      <a:endParaRPr lang="vi-VN" sz="1130">
                        <a:effectLst/>
                        <a:latin typeface="Calibri" pitchFamily="34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5668" y="4246604"/>
            <a:ext cx="2643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smtClean="0">
                <a:latin typeface="Calibri" pitchFamily="34" charset="0"/>
              </a:rPr>
              <a:t>Bảng 10. Kiểm </a:t>
            </a:r>
            <a:r>
              <a:rPr lang="vi-VN" sz="1400" b="1">
                <a:latin typeface="Calibri" pitchFamily="34" charset="0"/>
              </a:rPr>
              <a:t>định nhóm nhân tố EFA cho biến phụ thuộc</a:t>
            </a:r>
          </a:p>
        </p:txBody>
      </p:sp>
    </p:spTree>
    <p:extLst>
      <p:ext uri="{BB962C8B-B14F-4D97-AF65-F5344CB8AC3E}">
        <p14:creationId xmlns:p14="http://schemas.microsoft.com/office/powerpoint/2010/main" val="10364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959" y="168166"/>
            <a:ext cx="7761383" cy="872358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3600" b="1" smtClean="0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KẾT QUẢ NGHIÊN CỨU</a:t>
            </a:r>
            <a:endParaRPr lang="en-US" sz="4000" b="1">
              <a:solidFill>
                <a:srgbClr val="0060A8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6819"/>
              </p:ext>
            </p:extLst>
          </p:nvPr>
        </p:nvGraphicFramePr>
        <p:xfrm>
          <a:off x="182732" y="1245049"/>
          <a:ext cx="5205465" cy="3637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809">
                  <a:extLst>
                    <a:ext uri="{9D8B030D-6E8A-4147-A177-3AD203B41FA5}">
                      <a16:colId xmlns="" xmlns:a16="http://schemas.microsoft.com/office/drawing/2014/main" val="1445924885"/>
                    </a:ext>
                  </a:extLst>
                </a:gridCol>
                <a:gridCol w="1608463">
                  <a:extLst>
                    <a:ext uri="{9D8B030D-6E8A-4147-A177-3AD203B41FA5}">
                      <a16:colId xmlns="" xmlns:a16="http://schemas.microsoft.com/office/drawing/2014/main" val="37622706"/>
                    </a:ext>
                  </a:extLst>
                </a:gridCol>
                <a:gridCol w="661012">
                  <a:extLst>
                    <a:ext uri="{9D8B030D-6E8A-4147-A177-3AD203B41FA5}">
                      <a16:colId xmlns="" xmlns:a16="http://schemas.microsoft.com/office/drawing/2014/main" val="2543258445"/>
                    </a:ext>
                  </a:extLst>
                </a:gridCol>
                <a:gridCol w="638978">
                  <a:extLst>
                    <a:ext uri="{9D8B030D-6E8A-4147-A177-3AD203B41FA5}">
                      <a16:colId xmlns="" xmlns:a16="http://schemas.microsoft.com/office/drawing/2014/main" val="2418227302"/>
                    </a:ext>
                  </a:extLst>
                </a:gridCol>
                <a:gridCol w="561861">
                  <a:extLst>
                    <a:ext uri="{9D8B030D-6E8A-4147-A177-3AD203B41FA5}">
                      <a16:colId xmlns="" xmlns:a16="http://schemas.microsoft.com/office/drawing/2014/main" val="4259512889"/>
                    </a:ext>
                  </a:extLst>
                </a:gridCol>
                <a:gridCol w="616944">
                  <a:extLst>
                    <a:ext uri="{9D8B030D-6E8A-4147-A177-3AD203B41FA5}">
                      <a16:colId xmlns="" xmlns:a16="http://schemas.microsoft.com/office/drawing/2014/main" val="1236057523"/>
                    </a:ext>
                  </a:extLst>
                </a:gridCol>
                <a:gridCol w="589398">
                  <a:extLst>
                    <a:ext uri="{9D8B030D-6E8A-4147-A177-3AD203B41FA5}">
                      <a16:colId xmlns="" xmlns:a16="http://schemas.microsoft.com/office/drawing/2014/main" val="846269896"/>
                    </a:ext>
                  </a:extLst>
                </a:gridCol>
              </a:tblGrid>
              <a:tr h="330644">
                <a:tc gridSpan="2">
                  <a:txBody>
                    <a:bodyPr/>
                    <a:lstStyle/>
                    <a:p>
                      <a:pPr marL="38100" marR="38100" defTabSz="2005013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QĐ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TK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16698180"/>
                  </a:ext>
                </a:extLst>
              </a:tr>
              <a:tr h="33064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QĐ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Pearson Correlation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.200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.186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-.044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49393411"/>
                  </a:ext>
                </a:extLst>
              </a:tr>
              <a:tr h="33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Sig. (2-tailed)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.561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01996688"/>
                  </a:ext>
                </a:extLst>
              </a:tr>
              <a:tr h="33064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TK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Pearson Correlation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.200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.346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.407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.384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36608276"/>
                  </a:ext>
                </a:extLst>
              </a:tr>
              <a:tr h="33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Sig. (2-tailed)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39589578"/>
                  </a:ext>
                </a:extLst>
              </a:tr>
              <a:tr h="33064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Pearson Correlation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.186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.346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.218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.423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760507697"/>
                  </a:ext>
                </a:extLst>
              </a:tr>
              <a:tr h="33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Sig. (2-tailed)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34852383"/>
                  </a:ext>
                </a:extLst>
              </a:tr>
              <a:tr h="33064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Pearson Correlation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.106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.407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.218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.196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50148671"/>
                  </a:ext>
                </a:extLst>
              </a:tr>
              <a:tr h="33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Sig. (2-tailed)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327380835"/>
                  </a:ext>
                </a:extLst>
              </a:tr>
              <a:tr h="330644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Pearson Correlation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-.044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.384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.423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.196</a:t>
                      </a:r>
                      <a:r>
                        <a:rPr lang="vi-VN" sz="14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94893293"/>
                  </a:ext>
                </a:extLst>
              </a:tr>
              <a:tr h="3306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Sig. (2-tailed)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8098683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52933" y="4571182"/>
            <a:ext cx="661013" cy="3109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vi-VN" sz="1400">
                <a:latin typeface="Calibri" panose="020F0502020204030204" pitchFamily="34" charset="0"/>
                <a:cs typeface="Calibri" panose="020F0502020204030204" pitchFamily="34" charset="0"/>
              </a:rPr>
              <a:t>.561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2934" y="3905757"/>
            <a:ext cx="661013" cy="2974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.164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2936" y="2571640"/>
            <a:ext cx="661013" cy="3194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.008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52932" y="3244207"/>
            <a:ext cx="661013" cy="3084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0.14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434" y="2059214"/>
            <a:ext cx="3362298" cy="19952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ig TK và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Sig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HC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với sig QĐ &lt; 0.05. </a:t>
            </a:r>
            <a:endParaRPr lang="en-US" sz="1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smtClean="0">
                <a:latin typeface="Times New Roman"/>
                <a:cs typeface="Times New Roman"/>
              </a:rPr>
              <a:t>→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Có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mối liên hệ tuyến tính với biến QĐ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(giữ lại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0000"/>
              </a:lnSpc>
            </a:pP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ig CN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và Sig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 TL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với sig QĐ &gt;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0.05. </a:t>
            </a:r>
            <a:endParaRPr lang="en-US" sz="1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600" smtClean="0">
                <a:latin typeface="Times New Roman"/>
                <a:cs typeface="Times New Roman"/>
              </a:rPr>
              <a:t>→</a:t>
            </a:r>
            <a:r>
              <a:rPr lang="vi-VN" sz="1600" smtClean="0">
                <a:latin typeface="Times New Roman"/>
                <a:cs typeface="Times New Roman"/>
              </a:rPr>
              <a:t>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Không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có mối liên hệ tuyến tính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với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biến QĐ (giữ lại)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smtClean="0"/>
              <a:t>                                      </a:t>
            </a:r>
            <a:endParaRPr lang="en-US" sz="1600"/>
          </a:p>
        </p:txBody>
      </p:sp>
      <p:sp>
        <p:nvSpPr>
          <p:cNvPr id="3" name="Rectangle 2"/>
          <p:cNvSpPr/>
          <p:nvPr/>
        </p:nvSpPr>
        <p:spPr>
          <a:xfrm>
            <a:off x="1360711" y="855858"/>
            <a:ext cx="3582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5.6. Kiểm định tương quan Pearson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17285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2" y="200572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KẾT QUẢ NGHIÊN </a:t>
            </a:r>
            <a:r>
              <a:rPr lang="en-US" sz="3600" b="1" smtClean="0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endParaRPr lang="en-US" sz="3600" b="1">
              <a:solidFill>
                <a:srgbClr val="0060A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34130"/>
              </p:ext>
            </p:extLst>
          </p:nvPr>
        </p:nvGraphicFramePr>
        <p:xfrm>
          <a:off x="536029" y="1372521"/>
          <a:ext cx="7977098" cy="193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581006" y="1003189"/>
            <a:ext cx="3200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5.7. Mô hình hồi quy tuyến tính</a:t>
            </a:r>
            <a:endParaRPr lang="vi-VN" b="1"/>
          </a:p>
        </p:txBody>
      </p:sp>
      <p:grpSp>
        <p:nvGrpSpPr>
          <p:cNvPr id="8" name="Group 7"/>
          <p:cNvGrpSpPr/>
          <p:nvPr/>
        </p:nvGrpSpPr>
        <p:grpSpPr>
          <a:xfrm>
            <a:off x="2013516" y="3455232"/>
            <a:ext cx="4726236" cy="1141103"/>
            <a:chOff x="2013516" y="3455232"/>
            <a:chExt cx="4726236" cy="1141103"/>
          </a:xfrm>
        </p:grpSpPr>
        <p:sp>
          <p:nvSpPr>
            <p:cNvPr id="6" name="Rectangle 5"/>
            <p:cNvSpPr/>
            <p:nvPr/>
          </p:nvSpPr>
          <p:spPr>
            <a:xfrm>
              <a:off x="2013516" y="3455232"/>
              <a:ext cx="4726236" cy="11411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2000">
                  <a:latin typeface="Calibri" pitchFamily="34" charset="0"/>
                </a:rPr>
                <a:t>Mô hình hồi quy chuẩn hóa β có dạng là: </a:t>
              </a:r>
              <a:endParaRPr lang="vi-VN" sz="2000" smtClean="0">
                <a:latin typeface="Calibri" pitchFamily="34" charset="0"/>
              </a:endParaRPr>
            </a:p>
            <a:p>
              <a:pPr>
                <a:lnSpc>
                  <a:spcPct val="200000"/>
                </a:lnSpc>
              </a:pPr>
              <a:endParaRPr lang="en-US" sz="2000">
                <a:latin typeface="Calibri" pitchFamily="34" charset="0"/>
              </a:endParaRPr>
            </a:p>
            <a:p>
              <a:r>
                <a:rPr lang="vi-VN" sz="2000" smtClean="0">
                  <a:latin typeface="Calibri" pitchFamily="34" charset="0"/>
                </a:rPr>
                <a:t>(</a:t>
              </a:r>
              <a:r>
                <a:rPr lang="vi-VN" sz="2000">
                  <a:latin typeface="Calibri" pitchFamily="34" charset="0"/>
                </a:rPr>
                <a:t>Trong đó: ß</a:t>
              </a:r>
              <a:r>
                <a:rPr lang="vi-VN" sz="2000" baseline="-25000">
                  <a:latin typeface="Calibri" pitchFamily="34" charset="0"/>
                </a:rPr>
                <a:t>1, </a:t>
              </a:r>
              <a:r>
                <a:rPr lang="vi-VN" sz="2000">
                  <a:latin typeface="Calibri" pitchFamily="34" charset="0"/>
                </a:rPr>
                <a:t>ß</a:t>
              </a:r>
              <a:r>
                <a:rPr lang="vi-VN" sz="2000" baseline="-25000">
                  <a:latin typeface="Calibri" pitchFamily="34" charset="0"/>
                </a:rPr>
                <a:t>2, </a:t>
              </a:r>
              <a:r>
                <a:rPr lang="vi-VN" sz="2000">
                  <a:latin typeface="Calibri" pitchFamily="34" charset="0"/>
                </a:rPr>
                <a:t>ß</a:t>
              </a:r>
              <a:r>
                <a:rPr lang="vi-VN" sz="2000" baseline="-25000">
                  <a:latin typeface="Calibri" pitchFamily="34" charset="0"/>
                </a:rPr>
                <a:t>3, </a:t>
              </a:r>
              <a:r>
                <a:rPr lang="vi-VN" sz="2000">
                  <a:latin typeface="Calibri" pitchFamily="34" charset="0"/>
                </a:rPr>
                <a:t>ß</a:t>
              </a:r>
              <a:r>
                <a:rPr lang="vi-VN" sz="2000" baseline="-25000">
                  <a:latin typeface="Calibri" pitchFamily="34" charset="0"/>
                </a:rPr>
                <a:t>4 </a:t>
              </a:r>
              <a:r>
                <a:rPr lang="vi-VN" sz="2000">
                  <a:latin typeface="Calibri" pitchFamily="34" charset="0"/>
                </a:rPr>
                <a:t>là các hệ số hồi quy)</a:t>
              </a:r>
              <a:endParaRPr lang="en-US" sz="200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15237" y="3841117"/>
              <a:ext cx="3980460" cy="369332"/>
            </a:xfrm>
            <a:prstGeom prst="rect">
              <a:avLst/>
            </a:prstGeom>
            <a:ln w="19050">
              <a:solidFill>
                <a:srgbClr val="F79109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vi-VN" b="1">
                  <a:latin typeface="Calibri" pitchFamily="34" charset="0"/>
                </a:rPr>
                <a:t>QĐ = ß</a:t>
              </a:r>
              <a:r>
                <a:rPr lang="vi-VN" b="1" baseline="-25000">
                  <a:latin typeface="Calibri" pitchFamily="34" charset="0"/>
                </a:rPr>
                <a:t>1</a:t>
              </a:r>
              <a:r>
                <a:rPr lang="vi-VN" b="1">
                  <a:latin typeface="Calibri" pitchFamily="34" charset="0"/>
                </a:rPr>
                <a:t>TK</a:t>
              </a:r>
              <a:r>
                <a:rPr lang="vi-VN" b="1" baseline="-25000">
                  <a:latin typeface="Calibri" pitchFamily="34" charset="0"/>
                </a:rPr>
                <a:t>1</a:t>
              </a:r>
              <a:r>
                <a:rPr lang="vi-VN" b="1">
                  <a:latin typeface="Calibri" pitchFamily="34" charset="0"/>
                </a:rPr>
                <a:t> + ß</a:t>
              </a:r>
              <a:r>
                <a:rPr lang="vi-VN" b="1" baseline="-25000">
                  <a:latin typeface="Calibri" pitchFamily="34" charset="0"/>
                </a:rPr>
                <a:t>2</a:t>
              </a:r>
              <a:r>
                <a:rPr lang="vi-VN" b="1">
                  <a:latin typeface="Calibri" pitchFamily="34" charset="0"/>
                </a:rPr>
                <a:t>HC</a:t>
              </a:r>
              <a:r>
                <a:rPr lang="vi-VN" b="1" baseline="-25000">
                  <a:latin typeface="Calibri" pitchFamily="34" charset="0"/>
                </a:rPr>
                <a:t>2</a:t>
              </a:r>
              <a:r>
                <a:rPr lang="vi-VN" b="1">
                  <a:latin typeface="Calibri" pitchFamily="34" charset="0"/>
                </a:rPr>
                <a:t> + ß</a:t>
              </a:r>
              <a:r>
                <a:rPr lang="vi-VN" b="1" baseline="-25000">
                  <a:latin typeface="Calibri" pitchFamily="34" charset="0"/>
                </a:rPr>
                <a:t>3</a:t>
              </a:r>
              <a:r>
                <a:rPr lang="vi-VN" b="1">
                  <a:latin typeface="Calibri" pitchFamily="34" charset="0"/>
                </a:rPr>
                <a:t>CN</a:t>
              </a:r>
              <a:r>
                <a:rPr lang="vi-VN" b="1" baseline="-25000">
                  <a:latin typeface="Calibri" pitchFamily="34" charset="0"/>
                </a:rPr>
                <a:t>3</a:t>
              </a:r>
              <a:r>
                <a:rPr lang="vi-VN" b="1">
                  <a:latin typeface="Calibri" pitchFamily="34" charset="0"/>
                </a:rPr>
                <a:t> + ß</a:t>
              </a:r>
              <a:r>
                <a:rPr lang="vi-VN" b="1" baseline="-25000">
                  <a:latin typeface="Calibri" pitchFamily="34" charset="0"/>
                </a:rPr>
                <a:t>4</a:t>
              </a:r>
              <a:r>
                <a:rPr lang="vi-VN" b="1">
                  <a:latin typeface="Calibri" pitchFamily="34" charset="0"/>
                </a:rPr>
                <a:t>TL</a:t>
              </a:r>
              <a:r>
                <a:rPr lang="vi-VN" b="1" baseline="-25000">
                  <a:latin typeface="Calibri" pitchFamily="34" charset="0"/>
                </a:rPr>
                <a:t>4 </a:t>
              </a:r>
              <a:r>
                <a:rPr lang="vi-VN" b="1">
                  <a:latin typeface="Calibri" pitchFamily="34" charset="0"/>
                </a:rPr>
                <a:t>+ e</a:t>
              </a:r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69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0572"/>
            <a:ext cx="8229600" cy="676606"/>
          </a:xfrm>
        </p:spPr>
        <p:txBody>
          <a:bodyPr>
            <a:noAutofit/>
          </a:bodyPr>
          <a:lstStyle/>
          <a:p>
            <a:pPr algn="l"/>
            <a:r>
              <a:rPr lang="en-US" sz="1800" b="1" smtClean="0">
                <a:solidFill>
                  <a:srgbClr val="0060A8"/>
                </a:solidFill>
              </a:rPr>
              <a:t>5.7. Mô hình hồi quy tuyến tính</a:t>
            </a:r>
            <a:r>
              <a:rPr lang="en-US" sz="1800" smtClean="0"/>
              <a:t/>
            </a:r>
            <a:br>
              <a:rPr lang="en-US" sz="1800" smtClean="0"/>
            </a:br>
            <a:r>
              <a:rPr lang="en-US" sz="1800" i="1" smtClean="0"/>
              <a:t>5.7.1. Kiểm tra các giả định</a:t>
            </a:r>
            <a:endParaRPr lang="en-US" sz="18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7558" y="1477049"/>
                <a:ext cx="4753589" cy="263838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2000"/>
                  </a:lnSpc>
                  <a:buNone/>
                </a:pPr>
                <a:r>
                  <a:rPr lang="vi-VN" sz="1800" b="1" i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Giả </a:t>
                </a:r>
                <a:r>
                  <a:rPr lang="vi-VN" sz="1800" b="1" i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định về phân phối chuẩn của phần </a:t>
                </a:r>
                <a:r>
                  <a:rPr lang="vi-VN" sz="1800" b="1" i="1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dư</a:t>
                </a:r>
                <a:endParaRPr lang="en-US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2000"/>
                  </a:lnSpc>
                  <a:buNone/>
                </a:pPr>
                <a:r>
                  <a:rPr lang="en-US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 Đ</a:t>
                </a:r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ường </a:t>
                </a:r>
                <a:r>
                  <a:rPr lang="vi-VN" sz="1800">
                    <a:latin typeface="Calibri" panose="020F0502020204030204" pitchFamily="34" charset="0"/>
                    <a:cs typeface="Calibri" panose="020F0502020204030204" pitchFamily="34" charset="0"/>
                  </a:rPr>
                  <a:t>cong phân phối chuẩn dạng hình chuông, phù hợp với dạng đồ thị của phân phối chuẩn. </a:t>
                </a:r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2000"/>
                  </a:lnSpc>
                  <a:buFontTx/>
                  <a:buChar char="-"/>
                </a:pPr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Mean</a:t>
                </a:r>
                <a:r>
                  <a:rPr lang="vi-VN" sz="180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1.23E-15 </a:t>
                </a:r>
                <a14:m>
                  <m:oMath xmlns:m="http://schemas.openxmlformats.org/officeDocument/2006/math">
                    <m:r>
                      <a:rPr lang="vi-VN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≅</m:t>
                    </m:r>
                  </m:oMath>
                </a14:m>
                <a:r>
                  <a:rPr lang="en-US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2000"/>
                  </a:lnSpc>
                  <a:buFontTx/>
                  <a:buChar char="-"/>
                </a:pPr>
                <a:r>
                  <a:rPr lang="en-US" sz="1800">
                    <a:latin typeface="Calibri" panose="020F0502020204030204" pitchFamily="34" charset="0"/>
                    <a:cs typeface="Calibri" panose="020F0502020204030204" pitchFamily="34" charset="0"/>
                  </a:rPr>
                  <a:t>Đ</a:t>
                </a:r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ộ </a:t>
                </a:r>
                <a:r>
                  <a:rPr lang="vi-VN" sz="1800">
                    <a:latin typeface="Calibri" panose="020F0502020204030204" pitchFamily="34" charset="0"/>
                    <a:cs typeface="Calibri" panose="020F0502020204030204" pitchFamily="34" charset="0"/>
                  </a:rPr>
                  <a:t>lệch chuẩn </a:t>
                </a:r>
                <a:r>
                  <a:rPr lang="en-US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0.988 </a:t>
                </a:r>
                <a14:m>
                  <m:oMath xmlns:m="http://schemas.openxmlformats.org/officeDocument/2006/math">
                    <m:r>
                      <a:rPr lang="vi-VN" sz="1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≅</m:t>
                    </m:r>
                  </m:oMath>
                </a14:m>
                <a:r>
                  <a:rPr lang="vi-VN" sz="180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180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endParaRPr lang="en-US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2000"/>
                  </a:lnSpc>
                  <a:buNone/>
                </a:pPr>
                <a:r>
                  <a:rPr lang="en-US" sz="1800" i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KL: Giả </a:t>
                </a:r>
                <a:r>
                  <a:rPr lang="vi-VN" sz="1800" i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định </a:t>
                </a:r>
                <a:r>
                  <a:rPr lang="vi-VN" sz="1800" i="1">
                    <a:latin typeface="Calibri" panose="020F0502020204030204" pitchFamily="34" charset="0"/>
                    <a:cs typeface="Calibri" panose="020F0502020204030204" pitchFamily="34" charset="0"/>
                  </a:rPr>
                  <a:t>phân phối xấp xỉ chuẩn của phần dư không bị vi phạm</a:t>
                </a:r>
                <a:r>
                  <a:rPr lang="vi-VN" sz="1800" i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1800" i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558" y="1477049"/>
                <a:ext cx="4753589" cy="2638382"/>
              </a:xfrm>
              <a:blipFill rotWithShape="1">
                <a:blip r:embed="rId2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" r="7176" b="1441"/>
          <a:stretch/>
        </p:blipFill>
        <p:spPr bwMode="auto">
          <a:xfrm>
            <a:off x="5321147" y="1063229"/>
            <a:ext cx="3822853" cy="36341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9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064" y="205979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>
                <a:solidFill>
                  <a:srgbClr val="0060A8"/>
                </a:solidFill>
              </a:rPr>
              <a:t>5.7. Mô hình hồi quy tuyến tính</a:t>
            </a:r>
            <a:r>
              <a:rPr lang="en-US" sz="1800"/>
              <a:t/>
            </a:r>
            <a:br>
              <a:rPr lang="en-US" sz="1800"/>
            </a:br>
            <a:r>
              <a:rPr lang="en-US" sz="1800" i="1"/>
              <a:t>5.7.1. Kiểm tra các giả định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876" y="1594805"/>
            <a:ext cx="3967655" cy="1894630"/>
          </a:xfrm>
        </p:spPr>
        <p:txBody>
          <a:bodyPr>
            <a:normAutofit lnSpcReduction="10000"/>
          </a:bodyPr>
          <a:lstStyle/>
          <a:p>
            <a:pPr>
              <a:lnSpc>
                <a:spcPct val="112000"/>
              </a:lnSpc>
            </a:pPr>
            <a:r>
              <a:rPr lang="vi-VN" sz="17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 định về phân phối chuẩn của phần </a:t>
            </a:r>
            <a:r>
              <a:rPr lang="vi-VN" sz="17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endParaRPr lang="en-US" sz="1700">
              <a:latin typeface="Calibri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en-US" sz="1700" smtClean="0">
                <a:latin typeface="Calibri" pitchFamily="34" charset="0"/>
              </a:rPr>
              <a:t>C</a:t>
            </a:r>
            <a:r>
              <a:rPr lang="vi-VN" sz="1700" smtClean="0">
                <a:latin typeface="Calibri" pitchFamily="34" charset="0"/>
              </a:rPr>
              <a:t>ác </a:t>
            </a:r>
            <a:r>
              <a:rPr lang="vi-VN" sz="1700">
                <a:latin typeface="Calibri" pitchFamily="34" charset="0"/>
              </a:rPr>
              <a:t>điểm phân vị trong phân phối của phần dư tập trung thành một đường </a:t>
            </a:r>
            <a:r>
              <a:rPr lang="vi-VN" sz="1700" smtClean="0">
                <a:latin typeface="Calibri" pitchFamily="34" charset="0"/>
              </a:rPr>
              <a:t>chéo.</a:t>
            </a:r>
            <a:endParaRPr lang="en-US" sz="1700" smtClean="0">
              <a:latin typeface="Calibri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en-US" sz="1700" smtClean="0">
                <a:latin typeface="Times New Roman"/>
                <a:cs typeface="Times New Roman"/>
              </a:rPr>
              <a:t>→</a:t>
            </a:r>
            <a:r>
              <a:rPr lang="en-US" sz="1700" smtClean="0">
                <a:latin typeface="Calibri" pitchFamily="34" charset="0"/>
              </a:rPr>
              <a:t> </a:t>
            </a:r>
            <a:r>
              <a:rPr lang="en-US" sz="1700" b="1" smtClean="0">
                <a:latin typeface="Calibri" pitchFamily="34" charset="0"/>
              </a:rPr>
              <a:t>KL</a:t>
            </a:r>
            <a:r>
              <a:rPr lang="en-US" sz="1700" smtClean="0">
                <a:latin typeface="Calibri" pitchFamily="34" charset="0"/>
              </a:rPr>
              <a:t>: G</a:t>
            </a:r>
            <a:r>
              <a:rPr lang="vi-VN" sz="1700" smtClean="0">
                <a:latin typeface="Calibri" pitchFamily="34" charset="0"/>
              </a:rPr>
              <a:t>iả </a:t>
            </a:r>
            <a:r>
              <a:rPr lang="vi-VN" sz="1700">
                <a:latin typeface="Calibri" pitchFamily="34" charset="0"/>
              </a:rPr>
              <a:t>định phân phối chuẩn của phần dư không bị vi phạm.</a:t>
            </a:r>
            <a:endParaRPr lang="en-US" sz="1700">
              <a:latin typeface="Calibri" pitchFamily="34" charset="0"/>
            </a:endParaRPr>
          </a:p>
          <a:p>
            <a:pPr>
              <a:lnSpc>
                <a:spcPct val="112000"/>
              </a:lnSpc>
            </a:pPr>
            <a:endParaRPr lang="en-US" sz="1700">
              <a:latin typeface="Calibri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r="7971" b="1507"/>
          <a:stretch/>
        </p:blipFill>
        <p:spPr bwMode="auto">
          <a:xfrm>
            <a:off x="4424855" y="758429"/>
            <a:ext cx="4469983" cy="3960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77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640" y="205979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>
                <a:solidFill>
                  <a:srgbClr val="0060A8"/>
                </a:solidFill>
                <a:latin typeface="+mn-lt"/>
              </a:rPr>
              <a:t>5.7. Mô hình hồi quy tuyến tính</a:t>
            </a:r>
            <a:r>
              <a:rPr lang="en-US" sz="1800">
                <a:latin typeface="+mn-lt"/>
              </a:rPr>
              <a:t/>
            </a:r>
            <a:br>
              <a:rPr lang="en-US" sz="1800">
                <a:latin typeface="+mn-lt"/>
              </a:rPr>
            </a:br>
            <a:r>
              <a:rPr lang="en-US" sz="1800" i="1">
                <a:latin typeface="+mn-lt"/>
              </a:rPr>
              <a:t>5.7.1. Kiểm tra các giả định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14" y="1395441"/>
            <a:ext cx="3000703" cy="2730048"/>
          </a:xfrm>
        </p:spPr>
        <p:txBody>
          <a:bodyPr>
            <a:noAutofit/>
          </a:bodyPr>
          <a:lstStyle/>
          <a:p>
            <a:pPr>
              <a:lnSpc>
                <a:spcPct val="112000"/>
              </a:lnSpc>
            </a:pPr>
            <a:r>
              <a:rPr lang="vi-VN" sz="17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</a:t>
            </a:r>
            <a:r>
              <a:rPr lang="vi-VN" sz="17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vi phạm liên hệ tuyến </a:t>
            </a:r>
            <a:r>
              <a:rPr lang="vi-VN" sz="1700" b="1" i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1700" b="1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vi-VN" sz="1700" smtClean="0"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vi-VN" sz="1700">
                <a:latin typeface="Calibri" panose="020F0502020204030204" pitchFamily="34" charset="0"/>
                <a:cs typeface="Calibri" panose="020F0502020204030204" pitchFamily="34" charset="0"/>
              </a:rPr>
              <a:t>điểm trên đồ thị phân tán rất ngẫu nhiên trong một vùng xung quanh đường thẳng đi qua tung độ 0. </a:t>
            </a:r>
            <a:endParaRPr lang="en-US" sz="1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r>
              <a:rPr lang="en-US" sz="1700" smtClean="0">
                <a:latin typeface="Times New Roman"/>
                <a:cs typeface="Times New Roman"/>
              </a:rPr>
              <a:t>→</a:t>
            </a: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smtClean="0">
                <a:latin typeface="Calibri" panose="020F0502020204030204" pitchFamily="34" charset="0"/>
                <a:cs typeface="Calibri" panose="020F0502020204030204" pitchFamily="34" charset="0"/>
              </a:rPr>
              <a:t>KL</a:t>
            </a: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: G</a:t>
            </a:r>
            <a:r>
              <a:rPr lang="vi-VN" sz="1700" smtClean="0">
                <a:latin typeface="Calibri" panose="020F0502020204030204" pitchFamily="34" charset="0"/>
                <a:cs typeface="Calibri" panose="020F0502020204030204" pitchFamily="34" charset="0"/>
              </a:rPr>
              <a:t>iả </a:t>
            </a:r>
            <a:r>
              <a:rPr lang="vi-VN" sz="1700">
                <a:latin typeface="Calibri" panose="020F0502020204030204" pitchFamily="34" charset="0"/>
                <a:cs typeface="Calibri" panose="020F0502020204030204" pitchFamily="34" charset="0"/>
              </a:rPr>
              <a:t>định liên hệ tuyến tính không bị vi phạm.</a:t>
            </a:r>
            <a:endParaRPr lang="en-US" sz="17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2000"/>
              </a:lnSpc>
              <a:buNone/>
            </a:pPr>
            <a:endParaRPr lang="en-US" sz="1700"/>
          </a:p>
          <a:p>
            <a:pPr>
              <a:lnSpc>
                <a:spcPct val="112000"/>
              </a:lnSpc>
            </a:pPr>
            <a:endParaRPr lang="en-US" sz="170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1063229"/>
            <a:ext cx="4527933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632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94" y="205979"/>
            <a:ext cx="7524268" cy="857250"/>
          </a:xfrm>
        </p:spPr>
        <p:txBody>
          <a:bodyPr>
            <a:noAutofit/>
          </a:bodyPr>
          <a:lstStyle/>
          <a:p>
            <a:pPr algn="l"/>
            <a:r>
              <a:rPr lang="en-US" sz="1800" i="1" smtClean="0">
                <a:latin typeface="+mn-lt"/>
              </a:rPr>
              <a:t/>
            </a:r>
            <a:br>
              <a:rPr lang="en-US" sz="1800" i="1" smtClean="0">
                <a:latin typeface="+mn-lt"/>
              </a:rPr>
            </a:br>
            <a:r>
              <a:rPr lang="en-US" sz="1800" b="1">
                <a:solidFill>
                  <a:srgbClr val="0060A8"/>
                </a:solidFill>
                <a:latin typeface="+mn-lt"/>
              </a:rPr>
              <a:t>5.7. Mô hình hồi quy tuyến tính</a:t>
            </a:r>
            <a:r>
              <a:rPr lang="en-US" sz="1800">
                <a:latin typeface="+mn-lt"/>
              </a:rPr>
              <a:t/>
            </a:r>
            <a:br>
              <a:rPr lang="en-US" sz="1800">
                <a:latin typeface="+mn-lt"/>
              </a:rPr>
            </a:br>
            <a:r>
              <a:rPr lang="en-US" sz="1800" i="1">
                <a:latin typeface="+mn-lt"/>
              </a:rPr>
              <a:t>5.7.1. Kiểm tra các giả </a:t>
            </a:r>
            <a:r>
              <a:rPr lang="en-US" sz="1800" i="1" smtClean="0">
                <a:latin typeface="+mn-lt"/>
              </a:rPr>
              <a:t>định</a:t>
            </a:r>
            <a:r>
              <a:rPr lang="en-US" sz="1800">
                <a:latin typeface="+mn-lt"/>
              </a:rPr>
              <a:t/>
            </a:r>
            <a:br>
              <a:rPr lang="en-US" sz="1800">
                <a:latin typeface="+mn-lt"/>
              </a:rPr>
            </a:br>
            <a:endParaRPr lang="en-US" sz="180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551947"/>
              </p:ext>
            </p:extLst>
          </p:nvPr>
        </p:nvGraphicFramePr>
        <p:xfrm>
          <a:off x="480709" y="1670641"/>
          <a:ext cx="6093722" cy="24627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80533">
                  <a:extLst>
                    <a:ext uri="{9D8B030D-6E8A-4147-A177-3AD203B41FA5}">
                      <a16:colId xmlns="" xmlns:a16="http://schemas.microsoft.com/office/drawing/2014/main" val="157867320"/>
                    </a:ext>
                  </a:extLst>
                </a:gridCol>
                <a:gridCol w="578069">
                  <a:extLst>
                    <a:ext uri="{9D8B030D-6E8A-4147-A177-3AD203B41FA5}">
                      <a16:colId xmlns="" xmlns:a16="http://schemas.microsoft.com/office/drawing/2014/main" val="845697771"/>
                    </a:ext>
                  </a:extLst>
                </a:gridCol>
                <a:gridCol w="882869">
                  <a:extLst>
                    <a:ext uri="{9D8B030D-6E8A-4147-A177-3AD203B41FA5}">
                      <a16:colId xmlns="" xmlns:a16="http://schemas.microsoft.com/office/drawing/2014/main" val="2310460838"/>
                    </a:ext>
                  </a:extLst>
                </a:gridCol>
                <a:gridCol w="1240221">
                  <a:extLst>
                    <a:ext uri="{9D8B030D-6E8A-4147-A177-3AD203B41FA5}">
                      <a16:colId xmlns="" xmlns:a16="http://schemas.microsoft.com/office/drawing/2014/main" val="3485307644"/>
                    </a:ext>
                  </a:extLst>
                </a:gridCol>
                <a:gridCol w="1229710">
                  <a:extLst>
                    <a:ext uri="{9D8B030D-6E8A-4147-A177-3AD203B41FA5}">
                      <a16:colId xmlns="" xmlns:a16="http://schemas.microsoft.com/office/drawing/2014/main" val="3297970967"/>
                    </a:ext>
                  </a:extLst>
                </a:gridCol>
                <a:gridCol w="1382320">
                  <a:extLst>
                    <a:ext uri="{9D8B030D-6E8A-4147-A177-3AD203B41FA5}">
                      <a16:colId xmlns="" xmlns:a16="http://schemas.microsoft.com/office/drawing/2014/main" val="3015709868"/>
                    </a:ext>
                  </a:extLst>
                </a:gridCol>
              </a:tblGrid>
              <a:tr h="431878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Model Summary</a:t>
                      </a:r>
                      <a:r>
                        <a:rPr lang="vi-VN" sz="1600" baseline="30000">
                          <a:effectLst/>
                          <a:latin typeface="Calibri" pitchFamily="34" charset="0"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1942497"/>
                  </a:ext>
                </a:extLst>
              </a:tr>
              <a:tr h="735274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0" i="0" smtClean="0">
                        <a:effectLst/>
                        <a:latin typeface="Calibri" pitchFamily="34" charset="0"/>
                      </a:endParaRPr>
                    </a:p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b="0" i="0" smtClean="0">
                          <a:effectLst/>
                          <a:latin typeface="Calibri" pitchFamily="34" charset="0"/>
                        </a:rPr>
                        <a:t>Model</a:t>
                      </a:r>
                      <a:endParaRPr lang="en-US" sz="1600" b="0" i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b="0" i="0" smtClean="0">
                          <a:effectLst/>
                          <a:latin typeface="Calibri" pitchFamily="34" charset="0"/>
                        </a:rPr>
                        <a:t>R</a:t>
                      </a:r>
                      <a:endParaRPr lang="en-US" sz="1600" b="0" i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b="0" i="0">
                          <a:effectLst/>
                          <a:latin typeface="Calibri" pitchFamily="34" charset="0"/>
                        </a:rPr>
                        <a:t>R Square</a:t>
                      </a:r>
                      <a:endParaRPr lang="en-US" sz="1600" b="0" i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b="0" i="0">
                          <a:effectLst/>
                          <a:latin typeface="Calibri" pitchFamily="34" charset="0"/>
                        </a:rPr>
                        <a:t>Adjusted R Square</a:t>
                      </a:r>
                      <a:endParaRPr lang="en-US" sz="1600" b="0" i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b="0" i="0">
                          <a:effectLst/>
                          <a:latin typeface="Calibri" pitchFamily="34" charset="0"/>
                        </a:rPr>
                        <a:t>Std. Error of the Estimate</a:t>
                      </a:r>
                      <a:endParaRPr lang="en-US" sz="1600" b="0" i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b="0" i="0">
                          <a:effectLst/>
                          <a:latin typeface="Calibri" pitchFamily="34" charset="0"/>
                        </a:rPr>
                        <a:t>Durbin-Watson</a:t>
                      </a:r>
                      <a:endParaRPr lang="en-US" sz="1600" b="0" i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1377435"/>
                  </a:ext>
                </a:extLst>
              </a:tr>
              <a:tr h="43187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.299</a:t>
                      </a:r>
                      <a:r>
                        <a:rPr lang="vi-VN" sz="1600" baseline="30000">
                          <a:effectLst/>
                          <a:latin typeface="Calibri" pitchFamily="34" charset="0"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.089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.71886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1,713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21255724"/>
                  </a:ext>
                </a:extLst>
              </a:tr>
              <a:tr h="431878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a. Predictors: (Constant), TL, CN, HC, TK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1764732"/>
                  </a:ext>
                </a:extLst>
              </a:tr>
              <a:tr h="431878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b. Dependent Variable: QĐ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6275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93524" y="2208715"/>
            <a:ext cx="1816608" cy="1794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17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Durbin-Watson </a:t>
            </a:r>
            <a:r>
              <a:rPr lang="vi-VN" sz="17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= 1.713 &lt;2 </a:t>
            </a:r>
            <a:endParaRPr lang="en-US" sz="17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  <a:p>
            <a:r>
              <a:rPr lang="en-US" sz="17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cs typeface="Times New Roman"/>
              </a:rPr>
              <a:t>→</a:t>
            </a:r>
            <a:r>
              <a:rPr lang="en-US" sz="17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 </a:t>
            </a:r>
            <a:r>
              <a:rPr lang="en-US" sz="17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C</a:t>
            </a:r>
            <a:r>
              <a:rPr lang="vi-VN" sz="17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ác phần </a:t>
            </a:r>
            <a:r>
              <a:rPr lang="vi-VN" sz="17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dư không có tương quan chuỗi bậc nhất với </a:t>
            </a:r>
            <a:r>
              <a:rPr lang="vi-VN" sz="17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nhau</a:t>
            </a:r>
            <a:r>
              <a:rPr lang="en-US" sz="17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rPr>
              <a:t>.</a:t>
            </a:r>
            <a:endParaRPr lang="en-US" sz="1700" i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572" y="1107764"/>
            <a:ext cx="418353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1" smtClean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Giả định về tính độc lập của phần dư</a:t>
            </a:r>
            <a:endParaRPr lang="en-US" sz="1700" b="1" i="1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958" y="133989"/>
            <a:ext cx="5903072" cy="857250"/>
          </a:xfrm>
        </p:spPr>
        <p:txBody>
          <a:bodyPr>
            <a:noAutofit/>
          </a:bodyPr>
          <a:lstStyle/>
          <a:p>
            <a:pPr algn="l"/>
            <a:r>
              <a:rPr lang="en-US" sz="1800" i="1" smtClean="0">
                <a:latin typeface="+mn-lt"/>
              </a:rPr>
              <a:t/>
            </a:r>
            <a:br>
              <a:rPr lang="en-US" sz="1800" i="1" smtClean="0">
                <a:latin typeface="+mn-lt"/>
              </a:rPr>
            </a:br>
            <a:r>
              <a:rPr lang="en-US" sz="1800" b="1">
                <a:solidFill>
                  <a:srgbClr val="0060A8"/>
                </a:solidFill>
                <a:latin typeface="+mn-lt"/>
              </a:rPr>
              <a:t>5.7. Mô hình hồi quy tuyến tính</a:t>
            </a:r>
            <a:r>
              <a:rPr lang="en-US" sz="1800">
                <a:latin typeface="+mn-lt"/>
              </a:rPr>
              <a:t/>
            </a:r>
            <a:br>
              <a:rPr lang="en-US" sz="1800">
                <a:latin typeface="+mn-lt"/>
              </a:rPr>
            </a:br>
            <a:r>
              <a:rPr lang="en-US" sz="1800" i="1">
                <a:latin typeface="+mn-lt"/>
              </a:rPr>
              <a:t>5.7.1. Kiểm tra các giả định</a:t>
            </a:r>
            <a:r>
              <a:rPr lang="en-US" sz="1800" i="1" smtClean="0">
                <a:latin typeface="+mn-lt"/>
                <a:cs typeface="Calibri" panose="020F0502020204030204" pitchFamily="34" charset="0"/>
              </a:rPr>
              <a:t> </a:t>
            </a:r>
            <a:r>
              <a:rPr lang="en-US" sz="1800">
                <a:latin typeface="+mn-lt"/>
              </a:rPr>
              <a:t/>
            </a:r>
            <a:br>
              <a:rPr lang="en-US" sz="1800">
                <a:latin typeface="+mn-lt"/>
              </a:rPr>
            </a:br>
            <a:endParaRPr lang="en-US" sz="180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201876"/>
              </p:ext>
            </p:extLst>
          </p:nvPr>
        </p:nvGraphicFramePr>
        <p:xfrm>
          <a:off x="252727" y="1356175"/>
          <a:ext cx="6663080" cy="3336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007">
                  <a:extLst>
                    <a:ext uri="{9D8B030D-6E8A-4147-A177-3AD203B41FA5}">
                      <a16:colId xmlns="" xmlns:a16="http://schemas.microsoft.com/office/drawing/2014/main" val="2899291423"/>
                    </a:ext>
                  </a:extLst>
                </a:gridCol>
                <a:gridCol w="935826">
                  <a:extLst>
                    <a:ext uri="{9D8B030D-6E8A-4147-A177-3AD203B41FA5}">
                      <a16:colId xmlns="" xmlns:a16="http://schemas.microsoft.com/office/drawing/2014/main" val="4008118985"/>
                    </a:ext>
                  </a:extLst>
                </a:gridCol>
                <a:gridCol w="630621">
                  <a:extLst>
                    <a:ext uri="{9D8B030D-6E8A-4147-A177-3AD203B41FA5}">
                      <a16:colId xmlns="" xmlns:a16="http://schemas.microsoft.com/office/drawing/2014/main" val="3803854329"/>
                    </a:ext>
                  </a:extLst>
                </a:gridCol>
                <a:gridCol w="871474">
                  <a:extLst>
                    <a:ext uri="{9D8B030D-6E8A-4147-A177-3AD203B41FA5}">
                      <a16:colId xmlns="" xmlns:a16="http://schemas.microsoft.com/office/drawing/2014/main" val="1206124094"/>
                    </a:ext>
                  </a:extLst>
                </a:gridCol>
                <a:gridCol w="1187669">
                  <a:extLst>
                    <a:ext uri="{9D8B030D-6E8A-4147-A177-3AD203B41FA5}">
                      <a16:colId xmlns="" xmlns:a16="http://schemas.microsoft.com/office/drawing/2014/main" val="2571673083"/>
                    </a:ext>
                  </a:extLst>
                </a:gridCol>
                <a:gridCol w="714703">
                  <a:extLst>
                    <a:ext uri="{9D8B030D-6E8A-4147-A177-3AD203B41FA5}">
                      <a16:colId xmlns="" xmlns:a16="http://schemas.microsoft.com/office/drawing/2014/main" val="3306664525"/>
                    </a:ext>
                  </a:extLst>
                </a:gridCol>
                <a:gridCol w="536028">
                  <a:extLst>
                    <a:ext uri="{9D8B030D-6E8A-4147-A177-3AD203B41FA5}">
                      <a16:colId xmlns="" xmlns:a16="http://schemas.microsoft.com/office/drawing/2014/main" val="1195979229"/>
                    </a:ext>
                  </a:extLst>
                </a:gridCol>
                <a:gridCol w="662152">
                  <a:extLst>
                    <a:ext uri="{9D8B030D-6E8A-4147-A177-3AD203B41FA5}">
                      <a16:colId xmlns="" xmlns:a16="http://schemas.microsoft.com/office/drawing/2014/main" val="2046655188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792648763"/>
                    </a:ext>
                  </a:extLst>
                </a:gridCol>
              </a:tblGrid>
              <a:tr h="185838"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Coefficients</a:t>
                      </a:r>
                      <a:r>
                        <a:rPr lang="vi-VN" sz="15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6598557"/>
                  </a:ext>
                </a:extLst>
              </a:tr>
              <a:tr h="581425">
                <a:tc rowSpan="3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Unstandardized Coefficients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Standardized Coefficients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Collinearity Statistics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053959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Std. Error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17244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Tolerance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VIF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9066746"/>
                  </a:ext>
                </a:extLst>
              </a:tr>
              <a:tr h="344899">
                <a:tc rowSpan="5"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(Constant)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3.355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.367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9.129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.000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77494299"/>
                  </a:ext>
                </a:extLst>
              </a:tr>
              <a:tr h="344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.182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2.343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.020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.715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1.399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80952713"/>
                  </a:ext>
                </a:extLst>
              </a:tr>
              <a:tr h="3448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.175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.073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.200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2.409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.017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.777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48489388"/>
                  </a:ext>
                </a:extLst>
              </a:tr>
              <a:tr h="17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.086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.021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.258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.797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.827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1.209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82219806"/>
                  </a:ext>
                </a:extLst>
              </a:tr>
              <a:tr h="517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-.173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.069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-.211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-2.505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.013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.757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1.321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45242930"/>
                  </a:ext>
                </a:extLst>
              </a:tr>
              <a:tr h="158815"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effectLst/>
                          <a:latin typeface="Calibri" pitchFamily="34" charset="0"/>
                        </a:rPr>
                        <a:t>a. Dependent Variable: QĐ</a:t>
                      </a:r>
                      <a:endParaRPr lang="en-US" sz="1500">
                        <a:effectLst/>
                        <a:latin typeface="Calibri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953200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303971" y="2800241"/>
            <a:ext cx="0" cy="1641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03971" y="2800241"/>
            <a:ext cx="61183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03970" y="4451013"/>
            <a:ext cx="6118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15808" y="2800241"/>
            <a:ext cx="0" cy="16415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Snip Same Side Corner Rectangle 24"/>
          <p:cNvSpPr/>
          <p:nvPr/>
        </p:nvSpPr>
        <p:spPr>
          <a:xfrm>
            <a:off x="7200471" y="1926156"/>
            <a:ext cx="1580922" cy="2506337"/>
          </a:xfrm>
          <a:prstGeom prst="snip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VIF lớn nhất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1.399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&lt; 10 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smtClean="0">
                <a:latin typeface="Times New Roman"/>
                <a:cs typeface="Times New Roman"/>
              </a:rPr>
              <a:t>→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Mô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hình hồi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không vi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phạm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hiện tượng đa cộng tuyến.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774" y="861270"/>
            <a:ext cx="575810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7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 định không có mối tương quan giữa</a:t>
            </a:r>
            <a:r>
              <a:rPr lang="en-US" sz="17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các biến độc lập</a:t>
            </a:r>
            <a:endParaRPr lang="en-US" sz="17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527" y="229523"/>
            <a:ext cx="6866769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5.7. Mô hình hồi quy tuyến tính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5.7.2.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Kiểm </a:t>
            </a:r>
            <a:r>
              <a:rPr lang="vi-VN" sz="1800" i="1">
                <a:latin typeface="Calibri" panose="020F0502020204030204" pitchFamily="34" charset="0"/>
                <a:cs typeface="Calibri" panose="020F0502020204030204" pitchFamily="34" charset="0"/>
              </a:rPr>
              <a:t>định độ phù hợp của mô hình và ý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vi-VN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vi-VN" sz="1800" i="1">
                <a:latin typeface="Calibri" panose="020F0502020204030204" pitchFamily="34" charset="0"/>
                <a:cs typeface="Calibri" panose="020F0502020204030204" pitchFamily="34" charset="0"/>
              </a:rPr>
              <a:t>hệ số hồi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699" y="973387"/>
            <a:ext cx="3671183" cy="388551"/>
          </a:xfrm>
        </p:spPr>
        <p:txBody>
          <a:bodyPr>
            <a:normAutofit/>
          </a:bodyPr>
          <a:lstStyle/>
          <a:p>
            <a:r>
              <a:rPr lang="en-US" sz="1700" b="1" i="1" smtClean="0">
                <a:solidFill>
                  <a:srgbClr val="FF0000"/>
                </a:solidFill>
              </a:rPr>
              <a:t>Đánh giá sự phù hợp của mô hình </a:t>
            </a:r>
          </a:p>
          <a:p>
            <a:pPr marL="0" indent="0">
              <a:buNone/>
            </a:pPr>
            <a:endParaRPr lang="en-US" sz="17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37151"/>
              </p:ext>
            </p:extLst>
          </p:nvPr>
        </p:nvGraphicFramePr>
        <p:xfrm>
          <a:off x="493986" y="1361938"/>
          <a:ext cx="6124878" cy="263809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72966">
                  <a:extLst>
                    <a:ext uri="{9D8B030D-6E8A-4147-A177-3AD203B41FA5}">
                      <a16:colId xmlns="" xmlns:a16="http://schemas.microsoft.com/office/drawing/2014/main" val="3979894480"/>
                    </a:ext>
                  </a:extLst>
                </a:gridCol>
                <a:gridCol w="1072055">
                  <a:extLst>
                    <a:ext uri="{9D8B030D-6E8A-4147-A177-3AD203B41FA5}">
                      <a16:colId xmlns="" xmlns:a16="http://schemas.microsoft.com/office/drawing/2014/main" val="610401436"/>
                    </a:ext>
                  </a:extLst>
                </a:gridCol>
                <a:gridCol w="1576552">
                  <a:extLst>
                    <a:ext uri="{9D8B030D-6E8A-4147-A177-3AD203B41FA5}">
                      <a16:colId xmlns="" xmlns:a16="http://schemas.microsoft.com/office/drawing/2014/main" val="2652441880"/>
                    </a:ext>
                  </a:extLst>
                </a:gridCol>
                <a:gridCol w="630620">
                  <a:extLst>
                    <a:ext uri="{9D8B030D-6E8A-4147-A177-3AD203B41FA5}">
                      <a16:colId xmlns="" xmlns:a16="http://schemas.microsoft.com/office/drawing/2014/main" val="1743608008"/>
                    </a:ext>
                  </a:extLst>
                </a:gridCol>
                <a:gridCol w="1271752">
                  <a:extLst>
                    <a:ext uri="{9D8B030D-6E8A-4147-A177-3AD203B41FA5}">
                      <a16:colId xmlns="" xmlns:a16="http://schemas.microsoft.com/office/drawing/2014/main" val="744284734"/>
                    </a:ext>
                  </a:extLst>
                </a:gridCol>
                <a:gridCol w="578069">
                  <a:extLst>
                    <a:ext uri="{9D8B030D-6E8A-4147-A177-3AD203B41FA5}">
                      <a16:colId xmlns="" xmlns:a16="http://schemas.microsoft.com/office/drawing/2014/main" val="2936422951"/>
                    </a:ext>
                  </a:extLst>
                </a:gridCol>
                <a:gridCol w="522864">
                  <a:extLst>
                    <a:ext uri="{9D8B030D-6E8A-4147-A177-3AD203B41FA5}">
                      <a16:colId xmlns="" xmlns:a16="http://schemas.microsoft.com/office/drawing/2014/main" val="3099546832"/>
                    </a:ext>
                  </a:extLst>
                </a:gridCol>
              </a:tblGrid>
              <a:tr h="271909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ANOVA</a:t>
                      </a:r>
                      <a:r>
                        <a:rPr lang="vi-VN" sz="1600" baseline="30000">
                          <a:effectLst/>
                          <a:latin typeface="Calibri" pitchFamily="34" charset="0"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7286972"/>
                  </a:ext>
                </a:extLst>
              </a:tr>
              <a:tr h="531646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Model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Sum of Squares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df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Mean Square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Sig.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9471094"/>
                  </a:ext>
                </a:extLst>
              </a:tr>
              <a:tr h="531646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Regression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8.598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2.149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4.159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.003</a:t>
                      </a:r>
                      <a:r>
                        <a:rPr lang="vi-VN" sz="1600" baseline="30000">
                          <a:effectLst/>
                          <a:latin typeface="Calibri" pitchFamily="34" charset="0"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5465005"/>
                  </a:ext>
                </a:extLst>
              </a:tr>
              <a:tr h="379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Residual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87.850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170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.517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0999843"/>
                  </a:ext>
                </a:extLst>
              </a:tr>
              <a:tr h="3795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Total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96.448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1221082"/>
                  </a:ext>
                </a:extLst>
              </a:tr>
              <a:tr h="271909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a. Dependent Variable: QĐ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3263029"/>
                  </a:ext>
                </a:extLst>
              </a:tr>
              <a:tr h="271909">
                <a:tc gridSpan="7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b. Predictors: (Constant), TL, CN, HC, TK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842629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99889" y="1671192"/>
            <a:ext cx="1865935" cy="16641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ệ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số R</a:t>
            </a:r>
            <a:r>
              <a:rPr lang="vi-VN" sz="16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 hiệu chỉnh </a:t>
            </a:r>
            <a:endParaRPr lang="en-US" sz="16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= 0.068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. M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ô hình nghiên cứu với mức ý nghĩa 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rất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 (6.8%)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41366" y="4166781"/>
            <a:ext cx="5877498" cy="793214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Sig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=.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003 &lt;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. M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hình hồi quy tuyến tính bội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phù </a:t>
            </a:r>
            <a:r>
              <a:rPr lang="vi-VN" sz="1600">
                <a:latin typeface="Calibri" panose="020F0502020204030204" pitchFamily="34" charset="0"/>
                <a:cs typeface="Calibri" panose="020F0502020204030204" pitchFamily="34" charset="0"/>
              </a:rPr>
              <a:t>hợp với tập dữ liệu và có thể sử dụng </a:t>
            </a:r>
            <a:r>
              <a:rPr lang="vi-VN" sz="1600" smtClean="0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1. LÍ DO CHỌN ĐỀ TÀI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5363818"/>
              </p:ext>
            </p:extLst>
          </p:nvPr>
        </p:nvGraphicFramePr>
        <p:xfrm>
          <a:off x="2507510" y="1318436"/>
          <a:ext cx="5663610" cy="435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>
            <a:off x="2300175" y="1289052"/>
            <a:ext cx="414670" cy="3349257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978193" y="2716329"/>
            <a:ext cx="120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Calibri" pitchFamily="34" charset="0"/>
              </a:rPr>
              <a:t>4 lí do</a:t>
            </a:r>
            <a:endParaRPr lang="vi-VN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924072"/>
              </p:ext>
            </p:extLst>
          </p:nvPr>
        </p:nvGraphicFramePr>
        <p:xfrm>
          <a:off x="775504" y="1468903"/>
          <a:ext cx="7477245" cy="31327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400">
                  <a:extLst>
                    <a:ext uri="{9D8B030D-6E8A-4147-A177-3AD203B41FA5}">
                      <a16:colId xmlns="" xmlns:a16="http://schemas.microsoft.com/office/drawing/2014/main" val="2899291423"/>
                    </a:ext>
                  </a:extLst>
                </a:gridCol>
                <a:gridCol w="1155218">
                  <a:extLst>
                    <a:ext uri="{9D8B030D-6E8A-4147-A177-3AD203B41FA5}">
                      <a16:colId xmlns="" xmlns:a16="http://schemas.microsoft.com/office/drawing/2014/main" val="4008118985"/>
                    </a:ext>
                  </a:extLst>
                </a:gridCol>
                <a:gridCol w="671331">
                  <a:extLst>
                    <a:ext uri="{9D8B030D-6E8A-4147-A177-3AD203B41FA5}">
                      <a16:colId xmlns="" xmlns:a16="http://schemas.microsoft.com/office/drawing/2014/main" val="3803854329"/>
                    </a:ext>
                  </a:extLst>
                </a:gridCol>
                <a:gridCol w="972274">
                  <a:extLst>
                    <a:ext uri="{9D8B030D-6E8A-4147-A177-3AD203B41FA5}">
                      <a16:colId xmlns="" xmlns:a16="http://schemas.microsoft.com/office/drawing/2014/main" val="1206124094"/>
                    </a:ext>
                  </a:extLst>
                </a:gridCol>
                <a:gridCol w="1249960">
                  <a:extLst>
                    <a:ext uri="{9D8B030D-6E8A-4147-A177-3AD203B41FA5}">
                      <a16:colId xmlns="" xmlns:a16="http://schemas.microsoft.com/office/drawing/2014/main" val="2571673083"/>
                    </a:ext>
                  </a:extLst>
                </a:gridCol>
                <a:gridCol w="810228">
                  <a:extLst>
                    <a:ext uri="{9D8B030D-6E8A-4147-A177-3AD203B41FA5}">
                      <a16:colId xmlns="" xmlns:a16="http://schemas.microsoft.com/office/drawing/2014/main" val="3306664525"/>
                    </a:ext>
                  </a:extLst>
                </a:gridCol>
                <a:gridCol w="914505">
                  <a:extLst>
                    <a:ext uri="{9D8B030D-6E8A-4147-A177-3AD203B41FA5}">
                      <a16:colId xmlns="" xmlns:a16="http://schemas.microsoft.com/office/drawing/2014/main" val="1195979229"/>
                    </a:ext>
                  </a:extLst>
                </a:gridCol>
                <a:gridCol w="995423">
                  <a:extLst>
                    <a:ext uri="{9D8B030D-6E8A-4147-A177-3AD203B41FA5}">
                      <a16:colId xmlns="" xmlns:a16="http://schemas.microsoft.com/office/drawing/2014/main" val="2046655188"/>
                    </a:ext>
                  </a:extLst>
                </a:gridCol>
                <a:gridCol w="682906">
                  <a:extLst>
                    <a:ext uri="{9D8B030D-6E8A-4147-A177-3AD203B41FA5}">
                      <a16:colId xmlns="" xmlns:a16="http://schemas.microsoft.com/office/drawing/2014/main" val="2792648763"/>
                    </a:ext>
                  </a:extLst>
                </a:gridCol>
              </a:tblGrid>
              <a:tr h="88286"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+mn-lt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6598557"/>
                  </a:ext>
                </a:extLst>
              </a:tr>
              <a:tr h="616890">
                <a:tc rowSpan="3"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Model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Unstandardized Coefficients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Standardized Coefficients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t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Sig.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Collinearity Statistics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19053959"/>
                  </a:ext>
                </a:extLst>
              </a:tr>
              <a:tr h="157765">
                <a:tc gridSpan="2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B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Std. Error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Beta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3116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Tolerance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VIF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9066746"/>
                  </a:ext>
                </a:extLst>
              </a:tr>
              <a:tr h="324681">
                <a:tc row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+mn-lt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 smtClean="0">
                          <a:effectLst/>
                          <a:latin typeface="Calibri" pitchFamily="34" charset="0"/>
                        </a:rPr>
                        <a:t>(Constant)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3.355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.367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9.129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.000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77494299"/>
                  </a:ext>
                </a:extLst>
              </a:tr>
              <a:tr h="32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TK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.182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.078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.203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2.343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.020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 smtClean="0">
                          <a:effectLst/>
                          <a:latin typeface="Calibri" pitchFamily="34" charset="0"/>
                        </a:rPr>
                        <a:t>.715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1.399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80952713"/>
                  </a:ext>
                </a:extLst>
              </a:tr>
              <a:tr h="32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HC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.175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.073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.200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2.409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.017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.777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1.287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48489388"/>
                  </a:ext>
                </a:extLst>
              </a:tr>
              <a:tr h="2963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 smtClean="0">
                          <a:effectLst/>
                          <a:latin typeface="Calibri" pitchFamily="34" charset="0"/>
                        </a:rPr>
                        <a:t>CN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.022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.086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.021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.258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.797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.827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1.209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82219806"/>
                  </a:ext>
                </a:extLst>
              </a:tr>
              <a:tr h="3500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TL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-.173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.069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-.211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-2.505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.013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.757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1.321</a:t>
                      </a:r>
                      <a:endParaRPr lang="en-US" sz="1600">
                        <a:effectLst/>
                        <a:latin typeface="Calibri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45242930"/>
                  </a:ext>
                </a:extLst>
              </a:tr>
              <a:tr h="193664">
                <a:tc grid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9532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25826" y="3417327"/>
            <a:ext cx="897475" cy="3001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.</a:t>
            </a:r>
            <a:r>
              <a:rPr lang="en-US" sz="1500" smtClean="0"/>
              <a:t>200</a:t>
            </a:r>
            <a:endParaRPr lang="en-US" sz="1500"/>
          </a:p>
        </p:txBody>
      </p:sp>
      <p:sp>
        <p:nvSpPr>
          <p:cNvPr id="12" name="Rectangle 11"/>
          <p:cNvSpPr/>
          <p:nvPr/>
        </p:nvSpPr>
        <p:spPr>
          <a:xfrm>
            <a:off x="3925827" y="3735134"/>
            <a:ext cx="897474" cy="3531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.</a:t>
            </a:r>
            <a:r>
              <a:rPr lang="en-US" sz="1500" smtClean="0"/>
              <a:t>021</a:t>
            </a:r>
            <a:endParaRPr lang="en-US" sz="1500"/>
          </a:p>
        </p:txBody>
      </p:sp>
      <p:sp>
        <p:nvSpPr>
          <p:cNvPr id="14" name="Rectangle 13"/>
          <p:cNvSpPr/>
          <p:nvPr/>
        </p:nvSpPr>
        <p:spPr>
          <a:xfrm>
            <a:off x="3925824" y="4076175"/>
            <a:ext cx="897475" cy="320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-.211</a:t>
            </a:r>
            <a:endParaRPr lang="en-US" sz="1500"/>
          </a:p>
        </p:txBody>
      </p:sp>
      <p:sp>
        <p:nvSpPr>
          <p:cNvPr id="16" name="Rectangle 15"/>
          <p:cNvSpPr/>
          <p:nvPr/>
        </p:nvSpPr>
        <p:spPr>
          <a:xfrm>
            <a:off x="3925826" y="3085575"/>
            <a:ext cx="890016" cy="358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.203</a:t>
            </a:r>
            <a:endParaRPr lang="en-US" sz="1500"/>
          </a:p>
        </p:txBody>
      </p:sp>
      <p:cxnSp>
        <p:nvCxnSpPr>
          <p:cNvPr id="8" name="Straight Connector 7"/>
          <p:cNvCxnSpPr/>
          <p:nvPr/>
        </p:nvCxnSpPr>
        <p:spPr>
          <a:xfrm>
            <a:off x="5799829" y="3085575"/>
            <a:ext cx="7071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99829" y="3073249"/>
            <a:ext cx="0" cy="13237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9829" y="4384694"/>
            <a:ext cx="7071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06965" y="3085575"/>
            <a:ext cx="0" cy="13114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67384" y="984658"/>
            <a:ext cx="356989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1" smtClean="0">
                <a:solidFill>
                  <a:srgbClr val="FF0000"/>
                </a:solidFill>
              </a:rPr>
              <a:t>Kết quả phân tích hồi quy</a:t>
            </a:r>
            <a:endParaRPr lang="en-US" sz="1700" b="1" i="1">
              <a:solidFill>
                <a:srgbClr val="FF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04946" y="205979"/>
            <a:ext cx="6661230" cy="857250"/>
          </a:xfrm>
        </p:spPr>
        <p:txBody>
          <a:bodyPr>
            <a:noAutofit/>
          </a:bodyPr>
          <a:lstStyle/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5.7. Mô hình hồi quy tuyến tính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5.7.2.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Kiểm </a:t>
            </a:r>
            <a:r>
              <a:rPr lang="vi-VN" sz="1800" i="1">
                <a:latin typeface="Calibri" panose="020F0502020204030204" pitchFamily="34" charset="0"/>
                <a:cs typeface="Calibri" panose="020F0502020204030204" pitchFamily="34" charset="0"/>
              </a:rPr>
              <a:t>định độ phù hợp của mô hình và ý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vi-VN" sz="18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các </a:t>
            </a:r>
            <a:r>
              <a:rPr lang="vi-VN" sz="1800" i="1">
                <a:latin typeface="Calibri" panose="020F0502020204030204" pitchFamily="34" charset="0"/>
                <a:cs typeface="Calibri" panose="020F0502020204030204" pitchFamily="34" charset="0"/>
              </a:rPr>
              <a:t>hệ số hồi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264127"/>
              </p:ext>
            </p:extLst>
          </p:nvPr>
        </p:nvGraphicFramePr>
        <p:xfrm>
          <a:off x="983482" y="1482704"/>
          <a:ext cx="7321296" cy="316397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50467">
                  <a:extLst>
                    <a:ext uri="{9D8B030D-6E8A-4147-A177-3AD203B41FA5}">
                      <a16:colId xmlns="" xmlns:a16="http://schemas.microsoft.com/office/drawing/2014/main" val="1732965983"/>
                    </a:ext>
                  </a:extLst>
                </a:gridCol>
                <a:gridCol w="5277627">
                  <a:extLst>
                    <a:ext uri="{9D8B030D-6E8A-4147-A177-3AD203B41FA5}">
                      <a16:colId xmlns="" xmlns:a16="http://schemas.microsoft.com/office/drawing/2014/main" val="1301348473"/>
                    </a:ext>
                  </a:extLst>
                </a:gridCol>
                <a:gridCol w="1093202">
                  <a:extLst>
                    <a:ext uri="{9D8B030D-6E8A-4147-A177-3AD203B41FA5}">
                      <a16:colId xmlns="" xmlns:a16="http://schemas.microsoft.com/office/drawing/2014/main" val="1448754119"/>
                    </a:ext>
                  </a:extLst>
                </a:gridCol>
              </a:tblGrid>
              <a:tr h="63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smtClean="0">
                          <a:effectLst/>
                          <a:latin typeface="Calibri" pitchFamily="34" charset="0"/>
                        </a:rPr>
                        <a:t>Giả thuyết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Phát biểu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Kết luận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6663065"/>
                  </a:ext>
                </a:extLst>
              </a:tr>
              <a:tr h="63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lang="vi-VN" sz="160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Yếu tố tâm lý NTD có tác động tích cực đến quyết định mua túi PHSH của NTD trên địa bàn Hà Nội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Bác bỏ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4287414"/>
                  </a:ext>
                </a:extLst>
              </a:tr>
              <a:tr h="63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lang="vi-VN" sz="1600"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Yếu tố cá nhân NTD có tác động tích cực đến quyết định mua túi PHSH của NTD trên địa bàn Hà Nội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Bác bỏ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0236463"/>
                  </a:ext>
                </a:extLst>
              </a:tr>
              <a:tr h="63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lang="vi-VN" sz="1600"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Yếu tố nhóm tham khảo có tác động tích cực đến quyết định mua túi PHSH của NTD trên địa bàn Hà Nội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Chấp nhận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13376460"/>
                  </a:ext>
                </a:extLst>
              </a:tr>
              <a:tr h="632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lang="vi-VN" sz="1600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Yếu tố hoàn cảnh có tác động tích cực đến quyết định mua túi PHSH của NTD trên địa bàn Hà Nội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Calibri" pitchFamily="34" charset="0"/>
                        </a:rPr>
                        <a:t>Chấp nhận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3072" marR="6307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5314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55096" y="1002659"/>
            <a:ext cx="594157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i="1">
                <a:solidFill>
                  <a:srgbClr val="FF0000"/>
                </a:solidFill>
              </a:rPr>
              <a:t>Kết </a:t>
            </a:r>
            <a:r>
              <a:rPr lang="en-US" sz="1700" b="1" i="1" smtClean="0">
                <a:solidFill>
                  <a:srgbClr val="FF0000"/>
                </a:solidFill>
              </a:rPr>
              <a:t>luận về giả thuyết nghiên cứu</a:t>
            </a:r>
            <a:endParaRPr lang="en-US" sz="1700" b="1" i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4946" y="205979"/>
            <a:ext cx="66612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5.7. Mô hình hồi quy tuyến tính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5.7.2.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Kiểm định độ phù hợp của mô hình và ý nghĩa các hệ số hồi quy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90" y="1470776"/>
            <a:ext cx="6278477" cy="238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62281" y="1091654"/>
            <a:ext cx="561878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vi-VN" sz="1700" b="1" i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Mô hình nghiên cứu điều chỉnh </a:t>
            </a:r>
            <a:endParaRPr lang="en-US" sz="1700" b="1" i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2640" y="3854272"/>
            <a:ext cx="5364480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vi-VN" sz="2000" i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Phương trình hồi quy đã chuẩn hóa</a:t>
            </a:r>
            <a:r>
              <a:rPr lang="en-US" sz="2000" smtClean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  <a:endParaRPr lang="en-US" sz="20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4946" y="205979"/>
            <a:ext cx="66612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5.7. Mô hình hồi quy tuyến tính</a:t>
            </a: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5.7.2. </a:t>
            </a:r>
            <a:r>
              <a:rPr lang="vi-VN" sz="1800" i="1" smtClean="0">
                <a:latin typeface="Calibri" panose="020F0502020204030204" pitchFamily="34" charset="0"/>
                <a:cs typeface="Calibri" panose="020F0502020204030204" pitchFamily="34" charset="0"/>
              </a:rPr>
              <a:t>Kiểm định độ phù hợp của mô hình và ý nghĩa các hệ số hồi quy</a:t>
            </a:r>
            <a:endParaRPr lang="en-US" sz="18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8518" y="4279773"/>
            <a:ext cx="3815468" cy="392159"/>
          </a:xfrm>
          <a:prstGeom prst="rect">
            <a:avLst/>
          </a:prstGeom>
          <a:ln w="28575">
            <a:solidFill>
              <a:srgbClr val="F6BB0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vi-VN" b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QĐ = 0.203*TK + 0.200*HC - 0.211* TL</a:t>
            </a:r>
            <a:endParaRPr lang="en-US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8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990" y="155271"/>
            <a:ext cx="8163009" cy="857250"/>
          </a:xfrm>
        </p:spPr>
        <p:txBody>
          <a:bodyPr>
            <a:noAutofit/>
          </a:bodyPr>
          <a:lstStyle/>
          <a:p>
            <a:r>
              <a:rPr lang="en-US" sz="3000" b="1" smtClean="0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KHUYẾN NGHỊ TỪ KẾT QUẢ NGHIÊN CỨU</a:t>
            </a:r>
            <a:endParaRPr lang="en-US" sz="3000" b="1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8" y="1200151"/>
            <a:ext cx="8385649" cy="574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00" b="1" i="1" smtClean="0">
                <a:solidFill>
                  <a:srgbClr val="FF0000"/>
                </a:solidFill>
              </a:rPr>
              <a:t>Tốc độ chuyển dịch mạnh mẽ của xu hướng “tiêu dùng xanh”. </a:t>
            </a:r>
            <a:endParaRPr lang="en-US" sz="1700"/>
          </a:p>
        </p:txBody>
      </p:sp>
      <p:sp>
        <p:nvSpPr>
          <p:cNvPr id="4" name="Rectangle 3"/>
          <p:cNvSpPr/>
          <p:nvPr/>
        </p:nvSpPr>
        <p:spPr>
          <a:xfrm>
            <a:off x="1322022" y="830819"/>
            <a:ext cx="3383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6.1. Dự báo cầu thị trường tại VN</a:t>
            </a:r>
            <a:endParaRPr lang="vi-VN" b="1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2313165"/>
              </p:ext>
            </p:extLst>
          </p:nvPr>
        </p:nvGraphicFramePr>
        <p:xfrm>
          <a:off x="333697" y="1200151"/>
          <a:ext cx="8402540" cy="383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309C-41D9-41B0-9697-671F6992A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561309C-41D9-41B0-9697-671F6992A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381FD6-D299-4336-AFA0-E8F703A87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74381FD6-D299-4336-AFA0-E8F703A87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00F89D-1C43-4F5B-8436-A73CA55A2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900F89D-1C43-4F5B-8436-A73CA55A2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3C8BA-48FD-4284-8A98-D3A1BEF64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5E63C8BA-48FD-4284-8A98-D3A1BEF64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21DC04-4237-4191-B51F-0DE7CEB6E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5121DC04-4237-4191-B51F-0DE7CEB6E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BBA45-F7F7-43EC-ADFA-4BE033BFC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9ABBA45-F7F7-43EC-ADFA-4BE033BFC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E9E0DB-D05C-4773-A1F6-55CC71C8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F3E9E0DB-D05C-4773-A1F6-55CC71C8FF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DEF514-5D33-4B1F-BABB-5A1A42F86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1DEF514-5D33-4B1F-BABB-5A1A42F86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CC5F0C-819C-49DB-844F-5628FA1E4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0CC5F0C-819C-49DB-844F-5628FA1E4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A30B1E-335F-4CC4-BBB6-D65970D90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1FA30B1E-335F-4CC4-BBB6-D65970D90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87AF4E-C130-4AB3-A369-49DAFE88F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087AF4E-C130-4AB3-A369-49DAFE88F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4A8575-A413-4A9E-AF50-78BC3F18C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104A8575-A413-4A9E-AF50-78BC3F18C7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BBCCD5-263B-4072-B4BB-AC4A86FD4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3ABBCCD5-263B-4072-B4BB-AC4A86FD4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9F39F-F90B-4C68-B2B6-8FE1AAB72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1179F39F-F90B-4C68-B2B6-8FE1AAB72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99E3F-207F-437A-AD01-50DB5A131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EAB99E3F-207F-437A-AD01-50DB5A131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4AD1D-AB29-4725-AD87-617A9FC32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D954AD1D-AB29-4725-AD87-617A9FC32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523" y="243068"/>
            <a:ext cx="5398266" cy="448381"/>
          </a:xfrm>
        </p:spPr>
        <p:txBody>
          <a:bodyPr>
            <a:noAutofit/>
          </a:bodyPr>
          <a:lstStyle/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6.2. M</a:t>
            </a:r>
            <a:r>
              <a:rPr lang="vi-VN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ột </a:t>
            </a:r>
            <a:r>
              <a:rPr lang="vi-VN" sz="1800" b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kiến nghị dựa trên kết quả nghiên </a:t>
            </a:r>
            <a:r>
              <a:rPr lang="vi-VN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endParaRPr lang="en-US" sz="1800" b="1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688" y="691449"/>
            <a:ext cx="4419147" cy="41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i="1" smtClean="0">
                <a:latin typeface="Calibri" panose="020F0502020204030204" pitchFamily="34" charset="0"/>
                <a:cs typeface="Calibri" panose="020F0502020204030204" pitchFamily="34" charset="0"/>
              </a:rPr>
              <a:t>6.2.1. Đối với Nhà nước</a:t>
            </a:r>
          </a:p>
          <a:p>
            <a:pPr marL="0" indent="0">
              <a:buNone/>
            </a:pPr>
            <a:endParaRPr lang="en-US" sz="1700" i="1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0674522"/>
              </p:ext>
            </p:extLst>
          </p:nvPr>
        </p:nvGraphicFramePr>
        <p:xfrm>
          <a:off x="886786" y="1366339"/>
          <a:ext cx="7412261" cy="311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05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523" y="243068"/>
            <a:ext cx="5398266" cy="448381"/>
          </a:xfrm>
        </p:spPr>
        <p:txBody>
          <a:bodyPr>
            <a:noAutofit/>
          </a:bodyPr>
          <a:lstStyle/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6.2. M</a:t>
            </a:r>
            <a:r>
              <a:rPr lang="vi-VN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ột </a:t>
            </a:r>
            <a:r>
              <a:rPr lang="vi-VN" sz="1800" b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kiến nghị dựa trên kết quả nghiên </a:t>
            </a:r>
            <a:r>
              <a:rPr lang="vi-VN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endParaRPr lang="en-US" sz="1800" b="1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688" y="691449"/>
            <a:ext cx="4419147" cy="41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i="1" smtClean="0">
                <a:latin typeface="Calibri" panose="020F0502020204030204" pitchFamily="34" charset="0"/>
                <a:cs typeface="Calibri" panose="020F0502020204030204" pitchFamily="34" charset="0"/>
              </a:rPr>
              <a:t>6.2.2. Đối với doanh nghiệp</a:t>
            </a:r>
          </a:p>
          <a:p>
            <a:pPr marL="0" indent="0">
              <a:buNone/>
            </a:pPr>
            <a:endParaRPr lang="en-US" sz="1700" i="1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6921309"/>
              </p:ext>
            </p:extLst>
          </p:nvPr>
        </p:nvGraphicFramePr>
        <p:xfrm>
          <a:off x="1338202" y="1102442"/>
          <a:ext cx="6647727" cy="3465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66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523" y="243068"/>
            <a:ext cx="5398266" cy="448381"/>
          </a:xfrm>
        </p:spPr>
        <p:txBody>
          <a:bodyPr>
            <a:noAutofit/>
          </a:bodyPr>
          <a:lstStyle/>
          <a:p>
            <a:pPr algn="l"/>
            <a:r>
              <a:rPr lang="en-US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6.2. M</a:t>
            </a:r>
            <a:r>
              <a:rPr lang="vi-VN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ột </a:t>
            </a:r>
            <a:r>
              <a:rPr lang="vi-VN" sz="1800" b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kiến nghị dựa trên kết quả nghiên </a:t>
            </a:r>
            <a:r>
              <a:rPr lang="vi-VN" sz="1800" b="1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endParaRPr lang="en-US" sz="1800" b="1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688" y="691449"/>
            <a:ext cx="4419147" cy="410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i="1" smtClean="0">
                <a:latin typeface="Calibri" panose="020F0502020204030204" pitchFamily="34" charset="0"/>
                <a:cs typeface="Calibri" panose="020F0502020204030204" pitchFamily="34" charset="0"/>
              </a:rPr>
              <a:t>6.2.2. Đối với người tiêu dùng</a:t>
            </a:r>
          </a:p>
          <a:p>
            <a:pPr marL="0" indent="0">
              <a:buNone/>
            </a:pPr>
            <a:endParaRPr lang="en-US" sz="1700" i="1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9837577"/>
              </p:ext>
            </p:extLst>
          </p:nvPr>
        </p:nvGraphicFramePr>
        <p:xfrm>
          <a:off x="967813" y="1419218"/>
          <a:ext cx="7261788" cy="299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13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99" y="165606"/>
            <a:ext cx="7446497" cy="85725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KẾT LUẬN</a:t>
            </a:r>
            <a:endParaRPr lang="en-US" sz="3400" b="1">
              <a:solidFill>
                <a:srgbClr val="0060A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2011"/>
            <a:ext cx="8455446" cy="2567618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4884797"/>
              </p:ext>
            </p:extLst>
          </p:nvPr>
        </p:nvGraphicFramePr>
        <p:xfrm>
          <a:off x="636608" y="1551008"/>
          <a:ext cx="7980884" cy="2778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63136" y="1022856"/>
            <a:ext cx="3977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ea typeface="Cambria" panose="02040503050406030204" pitchFamily="18" charset="0"/>
              </a:rPr>
              <a:t>7.1. Những điểm sáng trong nghiên cứu</a:t>
            </a:r>
            <a:endParaRPr lang="vi-VN" b="1"/>
          </a:p>
        </p:txBody>
      </p:sp>
    </p:spTree>
    <p:extLst>
      <p:ext uri="{BB962C8B-B14F-4D97-AF65-F5344CB8AC3E}">
        <p14:creationId xmlns:p14="http://schemas.microsoft.com/office/powerpoint/2010/main" val="10947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25868"/>
              </p:ext>
            </p:extLst>
          </p:nvPr>
        </p:nvGraphicFramePr>
        <p:xfrm>
          <a:off x="694201" y="1570308"/>
          <a:ext cx="7766893" cy="2791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4597" y="273775"/>
            <a:ext cx="7446497" cy="857250"/>
          </a:xfrm>
        </p:spPr>
        <p:txBody>
          <a:bodyPr>
            <a:normAutofit/>
          </a:bodyPr>
          <a:lstStyle/>
          <a:p>
            <a:r>
              <a:rPr lang="en-US" b="1" smtClean="0">
                <a:solidFill>
                  <a:srgbClr val="0060A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KẾT LUẬN</a:t>
            </a:r>
            <a:endParaRPr lang="en-US" sz="3400" b="1">
              <a:solidFill>
                <a:srgbClr val="0060A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3136" y="968785"/>
            <a:ext cx="2876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a typeface="Cambria" panose="02040503050406030204" pitchFamily="18" charset="0"/>
              </a:rPr>
              <a:t>7.2. Hạn chế của nghiên cứu</a:t>
            </a:r>
            <a:endParaRPr lang="vi-VN" b="1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52" y="3720106"/>
            <a:ext cx="1603091" cy="12824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5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009" y="2953963"/>
            <a:ext cx="7886681" cy="1409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>
                <a:solidFill>
                  <a:srgbClr val="96E11D"/>
                </a:solidFill>
                <a:latin typeface="+mj-lt"/>
              </a:rPr>
              <a:t>Save earth. Say no to a plastic bag now.</a:t>
            </a:r>
          </a:p>
          <a:p>
            <a:pPr marL="0" indent="0" algn="ctr">
              <a:buNone/>
            </a:pPr>
            <a:r>
              <a:rPr lang="en-US" sz="4200" i="1" smtClean="0">
                <a:latin typeface="+mj-lt"/>
              </a:rPr>
              <a:t>Thank you for listening!</a:t>
            </a:r>
            <a:endParaRPr lang="en-US" sz="6500" i="1" smtClean="0"/>
          </a:p>
        </p:txBody>
      </p:sp>
      <p:sp>
        <p:nvSpPr>
          <p:cNvPr id="4" name="AutoShape 2" descr="Bảo Vệ Môi Trường 100% Phân Hủy Tùy Chỉnh Riêng Logo In Quảng Châu Nhựa Mua  Sắm T-shirt Vest Túi - Buy Quảng Châu Nhựa Mua Sắm T-shirt Túi Đựng Áo,Nhựa  Tú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0" y="453831"/>
            <a:ext cx="2682192" cy="268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43732" cy="857250"/>
          </a:xfrm>
        </p:spPr>
        <p:txBody>
          <a:bodyPr>
            <a:normAutofit/>
          </a:bodyPr>
          <a:lstStyle/>
          <a:p>
            <a:r>
              <a:rPr lang="en-US" sz="3400" b="1" smtClean="0">
                <a:solidFill>
                  <a:srgbClr val="0060A8"/>
                </a:solidFill>
                <a:latin typeface="Cambria" pitchFamily="18" charset="0"/>
              </a:rPr>
              <a:t>2. KHOẢNG TRỐNG NGHIÊN CỨU</a:t>
            </a:r>
            <a:endParaRPr lang="vi-VN" sz="3400" b="1">
              <a:solidFill>
                <a:srgbClr val="0060A8"/>
              </a:solidFill>
              <a:latin typeface="Cambria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3563416"/>
              </p:ext>
            </p:extLst>
          </p:nvPr>
        </p:nvGraphicFramePr>
        <p:xfrm>
          <a:off x="457200" y="1338831"/>
          <a:ext cx="7878726" cy="297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422" y="4347871"/>
            <a:ext cx="8091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latin typeface="Calibri" pitchFamily="34" charset="0"/>
                <a:cs typeface="Times New Roman"/>
              </a:rPr>
              <a:t>→ Đề tài: </a:t>
            </a:r>
            <a:r>
              <a:rPr lang="vi-VN" sz="1600" i="1" smtClean="0">
                <a:latin typeface="Calibri" pitchFamily="34" charset="0"/>
              </a:rPr>
              <a:t>“Các </a:t>
            </a:r>
            <a:r>
              <a:rPr lang="vi-VN" sz="1600" i="1">
                <a:latin typeface="Calibri" pitchFamily="34" charset="0"/>
              </a:rPr>
              <a:t>yếu tố ảnh hưởng đến quyết định mua túi PHSH của NTD trên địa bàn Hà Nội</a:t>
            </a:r>
            <a:r>
              <a:rPr lang="vi-VN" sz="1600" i="1" smtClean="0">
                <a:latin typeface="Calibri" pitchFamily="34" charset="0"/>
              </a:rPr>
              <a:t>”.</a:t>
            </a:r>
            <a:endParaRPr lang="vi-VN" sz="1600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3. MỤC TIÊU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7855" l="20200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2809" r="9021" b="12603"/>
          <a:stretch/>
        </p:blipFill>
        <p:spPr bwMode="auto">
          <a:xfrm>
            <a:off x="5954232" y="1404143"/>
            <a:ext cx="2732568" cy="260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7879298"/>
              </p:ext>
            </p:extLst>
          </p:nvPr>
        </p:nvGraphicFramePr>
        <p:xfrm>
          <a:off x="928576" y="1560476"/>
          <a:ext cx="5440326" cy="27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46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4. THIẾT KẾ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1" y="954069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Calibri" pitchFamily="34" charset="0"/>
              </a:rPr>
              <a:t>4.1 Quy trình nghiên cứu</a:t>
            </a:r>
            <a:endParaRPr lang="vi-VN" b="1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0" b="14812"/>
          <a:stretch/>
        </p:blipFill>
        <p:spPr bwMode="auto">
          <a:xfrm>
            <a:off x="531627" y="1469390"/>
            <a:ext cx="7924726" cy="324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1" y="4385906"/>
            <a:ext cx="266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Hình 1. Quy trình nghiên cứu</a:t>
            </a:r>
          </a:p>
          <a:p>
            <a:pPr algn="r"/>
            <a:r>
              <a:rPr lang="en-US" sz="1600" i="1" smtClean="0"/>
              <a:t>Nguồn: Nhóm tác giả</a:t>
            </a:r>
            <a:endParaRPr lang="vi-VN" sz="1600" i="1"/>
          </a:p>
        </p:txBody>
      </p:sp>
    </p:spTree>
    <p:extLst>
      <p:ext uri="{BB962C8B-B14F-4D97-AF65-F5344CB8AC3E}">
        <p14:creationId xmlns:p14="http://schemas.microsoft.com/office/powerpoint/2010/main" val="20302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4. THIẾT KẾ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967536"/>
            <a:ext cx="523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Calibri" pitchFamily="34" charset="0"/>
              </a:rPr>
              <a:t>4.2. Mô hình nghiên cứu và giả thuyết nghiên cứu</a:t>
            </a:r>
            <a:endParaRPr lang="vi-VN" b="1">
              <a:latin typeface="Calibri" pitchFamily="34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393749" y="1493409"/>
            <a:ext cx="8325638" cy="2372178"/>
            <a:chOff x="318632" y="1747336"/>
            <a:chExt cx="8325638" cy="2372178"/>
          </a:xfrm>
        </p:grpSpPr>
        <p:sp>
          <p:nvSpPr>
            <p:cNvPr id="6" name="Rectangle 5"/>
            <p:cNvSpPr/>
            <p:nvPr/>
          </p:nvSpPr>
          <p:spPr>
            <a:xfrm>
              <a:off x="3379724" y="2330486"/>
              <a:ext cx="3106136" cy="1350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600" b="1" smtClean="0">
                  <a:solidFill>
                    <a:schemeClr val="tx1"/>
                  </a:solidFill>
                  <a:cs typeface="Times New Roman" pitchFamily="18" charset="0"/>
                </a:rPr>
                <a:t>QUYẾT ĐỊNH MUA TÚI PHÂN HỦY SINH HỌC CỦA NGƯỜI TIÊU DÙNG TRÊN ĐỊA BÀN HÀ NỘI</a:t>
              </a:r>
              <a:endParaRPr lang="vi-VN" sz="1600" b="1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8632" y="1747336"/>
              <a:ext cx="2182664" cy="43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600" smtClean="0">
                  <a:solidFill>
                    <a:schemeClr val="tx1"/>
                  </a:solidFill>
                  <a:cs typeface="Times New Roman" pitchFamily="18" charset="0"/>
                </a:rPr>
                <a:t>Yếu tố cá nhân NTD</a:t>
              </a:r>
              <a:endParaRPr lang="vi-VN" sz="16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8632" y="2383895"/>
              <a:ext cx="2182664" cy="43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600" smtClean="0">
                  <a:solidFill>
                    <a:schemeClr val="tx1"/>
                  </a:solidFill>
                  <a:cs typeface="Times New Roman" pitchFamily="18" charset="0"/>
                </a:rPr>
                <a:t>Yếu tố tâm lý NTD</a:t>
              </a:r>
              <a:endParaRPr lang="vi-VN" sz="16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8632" y="3034881"/>
              <a:ext cx="2182664" cy="43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600" smtClean="0">
                  <a:solidFill>
                    <a:schemeClr val="tx1"/>
                  </a:solidFill>
                  <a:cs typeface="Times New Roman" pitchFamily="18" charset="0"/>
                </a:rPr>
                <a:t>Yếu tố hoàn cảnh</a:t>
              </a:r>
              <a:endParaRPr lang="vi-VN" sz="16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632" y="3680821"/>
              <a:ext cx="2182664" cy="438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600" smtClean="0">
                  <a:solidFill>
                    <a:schemeClr val="tx1"/>
                  </a:solidFill>
                  <a:cs typeface="Times New Roman" pitchFamily="18" charset="0"/>
                </a:rPr>
                <a:t>Yếu tố nhóm tham khảo</a:t>
              </a:r>
              <a:endParaRPr lang="vi-VN" sz="16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55711" y="2196661"/>
              <a:ext cx="1488559" cy="1609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sz="1600" smtClean="0">
                  <a:solidFill>
                    <a:schemeClr val="tx1"/>
                  </a:solidFill>
                  <a:cs typeface="Times New Roman" pitchFamily="18" charset="0"/>
                </a:rPr>
                <a:t>Biến kiểm soát: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 smtClean="0">
                  <a:solidFill>
                    <a:schemeClr val="tx1"/>
                  </a:solidFill>
                  <a:cs typeface="Times New Roman" pitchFamily="18" charset="0"/>
                </a:rPr>
                <a:t>Giới tính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 smtClean="0">
                  <a:solidFill>
                    <a:schemeClr val="tx1"/>
                  </a:solidFill>
                  <a:cs typeface="Times New Roman" pitchFamily="18" charset="0"/>
                </a:rPr>
                <a:t>Tuổi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 smtClean="0">
                  <a:solidFill>
                    <a:schemeClr val="tx1"/>
                  </a:solidFill>
                  <a:cs typeface="Times New Roman" pitchFamily="18" charset="0"/>
                </a:rPr>
                <a:t>Thu nhập</a:t>
              </a:r>
            </a:p>
            <a:p>
              <a:pPr algn="ctr">
                <a:lnSpc>
                  <a:spcPct val="130000"/>
                </a:lnSpc>
              </a:pPr>
              <a:r>
                <a:rPr lang="en-US" sz="1400" smtClean="0">
                  <a:solidFill>
                    <a:schemeClr val="tx1"/>
                  </a:solidFill>
                  <a:cs typeface="Times New Roman" pitchFamily="18" charset="0"/>
                </a:rPr>
                <a:t>Học vấn</a:t>
              </a:r>
              <a:endParaRPr lang="vi-VN" sz="140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>
              <a:stCxn id="7" idx="3"/>
              <a:endCxn id="6" idx="1"/>
            </p:cNvCxnSpPr>
            <p:nvPr/>
          </p:nvCxnSpPr>
          <p:spPr>
            <a:xfrm>
              <a:off x="2501296" y="1966683"/>
              <a:ext cx="878428" cy="1038971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6" idx="1"/>
            </p:cNvCxnSpPr>
            <p:nvPr/>
          </p:nvCxnSpPr>
          <p:spPr>
            <a:xfrm>
              <a:off x="2501296" y="2603242"/>
              <a:ext cx="878428" cy="402412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6" idx="1"/>
            </p:cNvCxnSpPr>
            <p:nvPr/>
          </p:nvCxnSpPr>
          <p:spPr>
            <a:xfrm flipV="1">
              <a:off x="2501296" y="3005654"/>
              <a:ext cx="878428" cy="248574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  <a:endCxn id="6" idx="1"/>
            </p:cNvCxnSpPr>
            <p:nvPr/>
          </p:nvCxnSpPr>
          <p:spPr>
            <a:xfrm flipV="1">
              <a:off x="2501296" y="3005654"/>
              <a:ext cx="878428" cy="894514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1"/>
              <a:endCxn id="6" idx="3"/>
            </p:cNvCxnSpPr>
            <p:nvPr/>
          </p:nvCxnSpPr>
          <p:spPr>
            <a:xfrm flipH="1">
              <a:off x="6485860" y="3001558"/>
              <a:ext cx="669851" cy="4096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/>
          <p:cNvSpPr txBox="1"/>
          <p:nvPr/>
        </p:nvSpPr>
        <p:spPr>
          <a:xfrm>
            <a:off x="1105787" y="3971913"/>
            <a:ext cx="7081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b="1">
                <a:latin typeface="Calibri" pitchFamily="34" charset="0"/>
              </a:rPr>
              <a:t>Hình </a:t>
            </a:r>
            <a:r>
              <a:rPr lang="vi-VN" sz="1600" b="1" smtClean="0">
                <a:latin typeface="Calibri" pitchFamily="34" charset="0"/>
              </a:rPr>
              <a:t>2. </a:t>
            </a:r>
            <a:r>
              <a:rPr lang="vi-VN" sz="1600" b="1">
                <a:latin typeface="Calibri" pitchFamily="34" charset="0"/>
              </a:rPr>
              <a:t>Mô hình nghiên cứu đầy đủ các yếu tố ảnh hưởng đến </a:t>
            </a:r>
            <a:r>
              <a:rPr lang="vi-VN" sz="1600" b="1" smtClean="0">
                <a:latin typeface="Calibri" pitchFamily="34" charset="0"/>
              </a:rPr>
              <a:t>quyết định mua </a:t>
            </a:r>
            <a:r>
              <a:rPr lang="vi-VN" sz="1600" b="1">
                <a:latin typeface="Calibri" pitchFamily="34" charset="0"/>
              </a:rPr>
              <a:t>túi </a:t>
            </a:r>
            <a:r>
              <a:rPr lang="vi-VN" sz="1600" b="1" smtClean="0">
                <a:latin typeface="Calibri" pitchFamily="34" charset="0"/>
              </a:rPr>
              <a:t>phân hủy sinh học </a:t>
            </a:r>
            <a:r>
              <a:rPr lang="vi-VN" sz="1600" b="1">
                <a:latin typeface="Calibri" pitchFamily="34" charset="0"/>
              </a:rPr>
              <a:t>của </a:t>
            </a:r>
            <a:r>
              <a:rPr lang="vi-VN" sz="1600" b="1" smtClean="0">
                <a:latin typeface="Calibri" pitchFamily="34" charset="0"/>
              </a:rPr>
              <a:t>người tiêu dùng </a:t>
            </a:r>
            <a:r>
              <a:rPr lang="vi-VN" sz="1600" b="1">
                <a:latin typeface="Calibri" pitchFamily="34" charset="0"/>
              </a:rPr>
              <a:t>trên địa bàn Hà Nội</a:t>
            </a:r>
          </a:p>
          <a:p>
            <a:pPr algn="r"/>
            <a:r>
              <a:rPr lang="vi-VN" sz="1600" i="1">
                <a:latin typeface="Calibri" pitchFamily="34" charset="0"/>
              </a:rPr>
              <a:t>Nguồn: Nhóm tác giả</a:t>
            </a:r>
          </a:p>
        </p:txBody>
      </p:sp>
    </p:spTree>
    <p:extLst>
      <p:ext uri="{BB962C8B-B14F-4D97-AF65-F5344CB8AC3E}">
        <p14:creationId xmlns:p14="http://schemas.microsoft.com/office/powerpoint/2010/main" val="10153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4. THIẾT KẾ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967536"/>
            <a:ext cx="523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Calibri" pitchFamily="34" charset="0"/>
              </a:rPr>
              <a:t>4.2. Mô hình nghiên cứu và giả thuyết nghiên cứu</a:t>
            </a:r>
            <a:endParaRPr lang="vi-VN" b="1">
              <a:latin typeface="Calibri" pitchFamily="34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715917" y="2149017"/>
            <a:ext cx="7813163" cy="2222950"/>
            <a:chOff x="747815" y="1697089"/>
            <a:chExt cx="7813163" cy="2222950"/>
          </a:xfrm>
        </p:grpSpPr>
        <p:sp>
          <p:nvSpPr>
            <p:cNvPr id="5" name="Rectangle 4"/>
            <p:cNvSpPr/>
            <p:nvPr/>
          </p:nvSpPr>
          <p:spPr>
            <a:xfrm>
              <a:off x="4020876" y="2480056"/>
              <a:ext cx="4540102" cy="653903"/>
            </a:xfrm>
            <a:prstGeom prst="rect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600" b="1" smtClean="0">
                  <a:solidFill>
                    <a:schemeClr val="tx1"/>
                  </a:solidFill>
                  <a:latin typeface="Calibri" pitchFamily="34" charset="0"/>
                </a:rPr>
                <a:t>tác động tích cực </a:t>
              </a:r>
              <a:r>
                <a:rPr lang="vi-VN" sz="1600" smtClean="0">
                  <a:solidFill>
                    <a:schemeClr val="tx1"/>
                  </a:solidFill>
                  <a:latin typeface="Calibri" pitchFamily="34" charset="0"/>
                </a:rPr>
                <a:t>đến quyết định mua túi phân hủy sinh học của người tiêu dùng trên địa bàn Hà Nội</a:t>
              </a:r>
              <a:endParaRPr lang="vi-VN" sz="16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7817" y="1697089"/>
              <a:ext cx="2558902" cy="374571"/>
            </a:xfrm>
            <a:prstGeom prst="roundRect">
              <a:avLst/>
            </a:prstGeom>
            <a:ln w="12700">
              <a:solidFill>
                <a:srgbClr val="F6BB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1600" b="1">
                  <a:latin typeface="Calibri" pitchFamily="34" charset="0"/>
                </a:rPr>
                <a:t>H1</a:t>
              </a:r>
              <a:r>
                <a:rPr lang="vi-VN" sz="1600" b="1" smtClean="0">
                  <a:latin typeface="Calibri" pitchFamily="34" charset="0"/>
                </a:rPr>
                <a:t>: </a:t>
              </a:r>
              <a:r>
                <a:rPr lang="vi-VN" sz="1600">
                  <a:latin typeface="Calibri" pitchFamily="34" charset="0"/>
                </a:rPr>
                <a:t>Yếu tố tâm lý NTD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7821" y="2305619"/>
              <a:ext cx="2558904" cy="374571"/>
            </a:xfrm>
            <a:prstGeom prst="roundRect">
              <a:avLst/>
            </a:prstGeom>
            <a:ln w="12700">
              <a:solidFill>
                <a:srgbClr val="F6BB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1600" b="1" smtClean="0">
                  <a:latin typeface="Calibri" pitchFamily="34" charset="0"/>
                </a:rPr>
                <a:t>H2: </a:t>
              </a:r>
              <a:r>
                <a:rPr lang="vi-VN" sz="1600">
                  <a:latin typeface="Calibri" pitchFamily="34" charset="0"/>
                </a:rPr>
                <a:t>Yếu tố </a:t>
              </a:r>
              <a:r>
                <a:rPr lang="vi-VN" sz="1600" smtClean="0">
                  <a:latin typeface="Calibri" pitchFamily="34" charset="0"/>
                </a:rPr>
                <a:t>cá nhân NTD </a:t>
              </a:r>
              <a:endParaRPr lang="vi-VN" sz="160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7815" y="2946674"/>
              <a:ext cx="2558904" cy="374571"/>
            </a:xfrm>
            <a:prstGeom prst="roundRect">
              <a:avLst/>
            </a:prstGeom>
            <a:ln w="12700">
              <a:solidFill>
                <a:srgbClr val="F6BB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1600" b="1" smtClean="0">
                  <a:latin typeface="Calibri" pitchFamily="34" charset="0"/>
                </a:rPr>
                <a:t>H3: </a:t>
              </a:r>
              <a:r>
                <a:rPr lang="vi-VN" sz="1600">
                  <a:latin typeface="Calibri" pitchFamily="34" charset="0"/>
                </a:rPr>
                <a:t>Yếu tố </a:t>
              </a:r>
              <a:r>
                <a:rPr lang="vi-VN" sz="1600" smtClean="0">
                  <a:latin typeface="Calibri" pitchFamily="34" charset="0"/>
                </a:rPr>
                <a:t>nhóm tham khảo</a:t>
              </a:r>
              <a:endParaRPr lang="vi-VN" sz="160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7815" y="3545468"/>
              <a:ext cx="2558903" cy="374571"/>
            </a:xfrm>
            <a:prstGeom prst="roundRect">
              <a:avLst/>
            </a:prstGeom>
            <a:ln w="12700">
              <a:solidFill>
                <a:srgbClr val="F6BB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vi-VN" sz="1600" b="1" smtClean="0">
                  <a:latin typeface="Calibri" pitchFamily="34" charset="0"/>
                </a:rPr>
                <a:t>H4: </a:t>
              </a:r>
              <a:r>
                <a:rPr lang="vi-VN" sz="1600">
                  <a:latin typeface="Calibri" pitchFamily="34" charset="0"/>
                </a:rPr>
                <a:t>Yếu tố </a:t>
              </a:r>
              <a:r>
                <a:rPr lang="vi-VN" sz="1600" smtClean="0">
                  <a:latin typeface="Calibri" pitchFamily="34" charset="0"/>
                </a:rPr>
                <a:t>hoàn cảnh</a:t>
              </a:r>
              <a:endParaRPr lang="vi-VN" sz="1600">
                <a:latin typeface="Calibri" pitchFamily="34" charset="0"/>
              </a:endParaRPr>
            </a:p>
          </p:txBody>
        </p:sp>
        <p:cxnSp>
          <p:nvCxnSpPr>
            <p:cNvPr id="164" name="Straight Arrow Connector 163"/>
            <p:cNvCxnSpPr>
              <a:stCxn id="17" idx="3"/>
              <a:endCxn id="5" idx="1"/>
            </p:cNvCxnSpPr>
            <p:nvPr/>
          </p:nvCxnSpPr>
          <p:spPr>
            <a:xfrm>
              <a:off x="3306719" y="1884375"/>
              <a:ext cx="714157" cy="9226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3"/>
              <a:endCxn id="5" idx="1"/>
            </p:cNvCxnSpPr>
            <p:nvPr/>
          </p:nvCxnSpPr>
          <p:spPr>
            <a:xfrm>
              <a:off x="3306725" y="2492905"/>
              <a:ext cx="714151" cy="31410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2" idx="3"/>
              <a:endCxn id="5" idx="1"/>
            </p:cNvCxnSpPr>
            <p:nvPr/>
          </p:nvCxnSpPr>
          <p:spPr>
            <a:xfrm flipV="1">
              <a:off x="3306719" y="2807008"/>
              <a:ext cx="714157" cy="32695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3" idx="3"/>
              <a:endCxn id="5" idx="1"/>
            </p:cNvCxnSpPr>
            <p:nvPr/>
          </p:nvCxnSpPr>
          <p:spPr>
            <a:xfrm flipV="1">
              <a:off x="3306718" y="2807008"/>
              <a:ext cx="714158" cy="92574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TextBox 173"/>
          <p:cNvSpPr txBox="1"/>
          <p:nvPr/>
        </p:nvSpPr>
        <p:spPr>
          <a:xfrm>
            <a:off x="1403498" y="1392864"/>
            <a:ext cx="430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u="sng" smtClean="0">
                <a:latin typeface="Calibri" pitchFamily="34" charset="0"/>
              </a:rPr>
              <a:t>Các giả thuyết nghiên cứu:</a:t>
            </a:r>
            <a:r>
              <a:rPr lang="vi-VN" sz="1600" smtClean="0">
                <a:latin typeface="Calibri" pitchFamily="34" charset="0"/>
              </a:rPr>
              <a:t> 8 giả thuyết</a:t>
            </a:r>
            <a:endParaRPr lang="vi-VN" sz="16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smtClean="0">
                <a:solidFill>
                  <a:srgbClr val="0060A8"/>
                </a:solidFill>
                <a:latin typeface="Cambria" pitchFamily="18" charset="0"/>
              </a:rPr>
              <a:t>4. THIẾT KẾ NGHIÊN CỨU</a:t>
            </a:r>
            <a:endParaRPr lang="vi-VN" sz="3600" b="1">
              <a:solidFill>
                <a:srgbClr val="0060A8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642" y="967536"/>
            <a:ext cx="523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Calibri" pitchFamily="34" charset="0"/>
              </a:rPr>
              <a:t>4.2. Mô hình nghiên cứu và giả thuyết nghiên cứu</a:t>
            </a:r>
            <a:endParaRPr lang="vi-VN" b="1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40983" y="1916783"/>
            <a:ext cx="7361274" cy="2536943"/>
            <a:chOff x="740729" y="1725514"/>
            <a:chExt cx="7361274" cy="2536943"/>
          </a:xfrm>
        </p:grpSpPr>
        <p:sp>
          <p:nvSpPr>
            <p:cNvPr id="19" name="Rectangle 18"/>
            <p:cNvSpPr/>
            <p:nvPr/>
          </p:nvSpPr>
          <p:spPr>
            <a:xfrm>
              <a:off x="3767472" y="1725514"/>
              <a:ext cx="1304260" cy="240986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700" smtClean="0">
                  <a:solidFill>
                    <a:schemeClr val="tx1"/>
                  </a:solidFill>
                  <a:latin typeface="Calibri" pitchFamily="34" charset="0"/>
                </a:rPr>
                <a:t>có quyết định mua túi phân hủy sinh học </a:t>
              </a:r>
            </a:p>
            <a:p>
              <a:pPr algn="ctr"/>
              <a:r>
                <a:rPr lang="vi-VN" sz="1700" b="1" smtClean="0">
                  <a:solidFill>
                    <a:schemeClr val="tx1"/>
                  </a:solidFill>
                  <a:latin typeface="Calibri" pitchFamily="34" charset="0"/>
                </a:rPr>
                <a:t>cao hơn</a:t>
              </a:r>
              <a:endParaRPr lang="vi-VN" sz="1700" b="1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0729" y="1725514"/>
              <a:ext cx="2275369" cy="374571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 b="1" smtClean="0">
                  <a:latin typeface="Calibri" pitchFamily="34" charset="0"/>
                </a:rPr>
                <a:t>H5: </a:t>
              </a:r>
              <a:r>
                <a:rPr lang="vi-VN" sz="1600" smtClean="0">
                  <a:latin typeface="Calibri" pitchFamily="34" charset="0"/>
                </a:rPr>
                <a:t>Phụ nữ</a:t>
              </a:r>
              <a:endParaRPr lang="vi-VN" sz="160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731" y="2268175"/>
              <a:ext cx="2275369" cy="374571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 b="1" smtClean="0">
                  <a:latin typeface="Calibri" pitchFamily="34" charset="0"/>
                </a:rPr>
                <a:t>H6: </a:t>
              </a:r>
              <a:r>
                <a:rPr lang="vi-VN" sz="1600" smtClean="0">
                  <a:latin typeface="Calibri" pitchFamily="34" charset="0"/>
                </a:rPr>
                <a:t>Người trẻ</a:t>
              </a:r>
              <a:endParaRPr lang="vi-VN" sz="160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0730" y="2810684"/>
              <a:ext cx="2275369" cy="646986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 b="1">
                  <a:latin typeface="Calibri" pitchFamily="34" charset="0"/>
                </a:rPr>
                <a:t>H7: </a:t>
              </a:r>
              <a:r>
                <a:rPr lang="vi-VN" sz="1600">
                  <a:latin typeface="Calibri" pitchFamily="34" charset="0"/>
                </a:rPr>
                <a:t>Người có trình độ học vấn cao hơn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0731" y="3615471"/>
              <a:ext cx="2275369" cy="646986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 b="1">
                  <a:latin typeface="Calibri" pitchFamily="34" charset="0"/>
                </a:rPr>
                <a:t>H8: </a:t>
              </a:r>
              <a:r>
                <a:rPr lang="vi-VN" sz="1600" smtClean="0">
                  <a:latin typeface="Calibri" pitchFamily="34" charset="0"/>
                </a:rPr>
                <a:t>Người </a:t>
              </a:r>
              <a:r>
                <a:rPr lang="vi-VN" sz="1600">
                  <a:latin typeface="Calibri" pitchFamily="34" charset="0"/>
                </a:rPr>
                <a:t>có thu nhập </a:t>
              </a:r>
              <a:r>
                <a:rPr lang="vi-VN" sz="1600" smtClean="0">
                  <a:latin typeface="Calibri" pitchFamily="34" charset="0"/>
                </a:rPr>
                <a:t>cao hơn</a:t>
              </a:r>
              <a:endParaRPr lang="vi-VN" sz="1600"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6634" y="3615471"/>
              <a:ext cx="2275369" cy="646986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>
                  <a:latin typeface="Calibri" pitchFamily="34" charset="0"/>
                </a:rPr>
                <a:t>người có thu nhập thấp hơn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26628" y="2810684"/>
              <a:ext cx="2275369" cy="646986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>
                  <a:latin typeface="Calibri" pitchFamily="34" charset="0"/>
                </a:rPr>
                <a:t>người có trình độ học vấn thấp hơn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26629" y="2268175"/>
              <a:ext cx="2275369" cy="374571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 smtClean="0">
                  <a:latin typeface="Calibri" pitchFamily="34" charset="0"/>
                </a:rPr>
                <a:t>người cao tuổi</a:t>
              </a:r>
              <a:endParaRPr lang="vi-VN" sz="1600">
                <a:latin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26634" y="1725514"/>
              <a:ext cx="2275369" cy="374571"/>
            </a:xfrm>
            <a:prstGeom prst="roundRect">
              <a:avLst/>
            </a:prstGeom>
            <a:noFill/>
            <a:ln w="12700">
              <a:solidFill>
                <a:srgbClr val="F6BB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sz="1600" smtClean="0">
                  <a:latin typeface="Calibri" pitchFamily="34" charset="0"/>
                </a:rPr>
                <a:t>đàn ông</a:t>
              </a:r>
              <a:endParaRPr lang="vi-VN" sz="1600">
                <a:latin typeface="Calibri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24" idx="3"/>
            </p:cNvCxnSpPr>
            <p:nvPr/>
          </p:nvCxnSpPr>
          <p:spPr>
            <a:xfrm flipV="1">
              <a:off x="3016098" y="1912799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016100" y="2455460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016100" y="3134177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071732" y="2475665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071732" y="1912798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5075260" y="3147293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016100" y="3938963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5075260" y="3938962"/>
              <a:ext cx="751374" cy="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403498" y="1392864"/>
            <a:ext cx="4306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u="sng" smtClean="0">
                <a:latin typeface="Calibri" pitchFamily="34" charset="0"/>
              </a:rPr>
              <a:t>Các giả thuyết nghiên cứu:</a:t>
            </a:r>
            <a:r>
              <a:rPr lang="vi-VN" sz="1600" smtClean="0">
                <a:latin typeface="Calibri" pitchFamily="34" charset="0"/>
              </a:rPr>
              <a:t> 8 giả thuyết</a:t>
            </a:r>
            <a:endParaRPr lang="vi-VN" sz="16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3575</Words>
  <Application>Microsoft Office PowerPoint</Application>
  <PresentationFormat>On-screen Show (16:9)</PresentationFormat>
  <Paragraphs>1040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BÁO CÁO NGHIÊN CỨU KHOA HỌC</vt:lpstr>
      <vt:lpstr>NỘI DUNG BÁO CÁO</vt:lpstr>
      <vt:lpstr>1. LÍ DO CHỌN ĐỀ TÀI</vt:lpstr>
      <vt:lpstr>2. KHOẢNG TRỐNG NGHIÊN CỨU</vt:lpstr>
      <vt:lpstr>3. MỤC TIÊU NGHIÊN CỨU</vt:lpstr>
      <vt:lpstr>4. THIẾT KẾ NGHIÊN CỨU</vt:lpstr>
      <vt:lpstr>4. THIẾT KẾ NGHIÊN CỨU</vt:lpstr>
      <vt:lpstr>4. THIẾT KẾ NGHIÊN CỨU</vt:lpstr>
      <vt:lpstr>4. THIẾT KẾ NGHIÊN CỨU</vt:lpstr>
      <vt:lpstr>4. THIẾT KẾ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5. KẾT QUẢ NGHIÊN CỨU</vt:lpstr>
      <vt:lpstr>PowerPoint Presentation</vt:lpstr>
      <vt:lpstr>PowerPoint Presentation</vt:lpstr>
      <vt:lpstr>5. KẾT QUẢ NGHIÊN CỨU</vt:lpstr>
      <vt:lpstr>5. KẾT QUẢ NGHIÊN CỨU</vt:lpstr>
      <vt:lpstr>5.7. Mô hình hồi quy tuyến tính 5.7.1. Kiểm tra các giả định</vt:lpstr>
      <vt:lpstr>5.7. Mô hình hồi quy tuyến tính 5.7.1. Kiểm tra các giả định</vt:lpstr>
      <vt:lpstr>5.7. Mô hình hồi quy tuyến tính 5.7.1. Kiểm tra các giả định</vt:lpstr>
      <vt:lpstr> 5.7. Mô hình hồi quy tuyến tính 5.7.1. Kiểm tra các giả định </vt:lpstr>
      <vt:lpstr> 5.7. Mô hình hồi quy tuyến tính 5.7.1. Kiểm tra các giả định  </vt:lpstr>
      <vt:lpstr>5.7. Mô hình hồi quy tuyến tính 5.7.2. Kiểm định độ phù hợp của mô hình và ý nghĩa các hệ số hồi quy</vt:lpstr>
      <vt:lpstr>5.7. Mô hình hồi quy tuyến tính 5.7.2. Kiểm định độ phù hợp của mô hình và ý nghĩa các hệ số hồi quy</vt:lpstr>
      <vt:lpstr>PowerPoint Presentation</vt:lpstr>
      <vt:lpstr>PowerPoint Presentation</vt:lpstr>
      <vt:lpstr>6. KHUYẾN NGHỊ TỪ KẾT QUẢ NGHIÊN CỨU</vt:lpstr>
      <vt:lpstr>6.2. Một số kiến nghị dựa trên kết quả nghiên cứu</vt:lpstr>
      <vt:lpstr>6.2. Một số kiến nghị dựa trên kết quả nghiên cứu</vt:lpstr>
      <vt:lpstr>6.2. Một số kiến nghị dựa trên kết quả nghiên cứu</vt:lpstr>
      <vt:lpstr>7. KẾT LUẬN</vt:lpstr>
      <vt:lpstr>7. KẾT LUẬN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Quoc Thinh</dc:creator>
  <cp:lastModifiedBy>Administrator</cp:lastModifiedBy>
  <cp:revision>125</cp:revision>
  <dcterms:created xsi:type="dcterms:W3CDTF">2018-04-02T07:25:01Z</dcterms:created>
  <dcterms:modified xsi:type="dcterms:W3CDTF">2021-06-14T01:52:40Z</dcterms:modified>
</cp:coreProperties>
</file>